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62" r:id="rId3"/>
    <p:sldId id="258" r:id="rId4"/>
    <p:sldId id="259" r:id="rId5"/>
    <p:sldId id="283" r:id="rId6"/>
    <p:sldId id="269" r:id="rId7"/>
    <p:sldId id="275" r:id="rId8"/>
    <p:sldId id="260" r:id="rId9"/>
    <p:sldId id="261" r:id="rId10"/>
    <p:sldId id="282" r:id="rId11"/>
    <p:sldId id="284" r:id="rId12"/>
    <p:sldId id="286" r:id="rId13"/>
    <p:sldId id="287" r:id="rId14"/>
    <p:sldId id="257" r:id="rId15"/>
    <p:sldId id="288" r:id="rId16"/>
    <p:sldId id="289" r:id="rId17"/>
    <p:sldId id="290" r:id="rId18"/>
    <p:sldId id="292" r:id="rId19"/>
    <p:sldId id="291" r:id="rId20"/>
    <p:sldId id="293" r:id="rId21"/>
    <p:sldId id="294" r:id="rId22"/>
    <p:sldId id="295" r:id="rId23"/>
    <p:sldId id="296" r:id="rId24"/>
    <p:sldId id="263" r:id="rId25"/>
    <p:sldId id="276" r:id="rId26"/>
    <p:sldId id="280" r:id="rId27"/>
    <p:sldId id="264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1A295"/>
    <a:srgbClr val="C8BDB4"/>
    <a:srgbClr val="9299A2"/>
    <a:srgbClr val="AA7E47"/>
    <a:srgbClr val="0E6F50"/>
    <a:srgbClr val="7F766A"/>
    <a:srgbClr val="DDAC73"/>
    <a:srgbClr val="CFA979"/>
    <a:srgbClr val="5D7F60"/>
    <a:srgbClr val="AFC6A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8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8" d="100"/>
          <a:sy n="48" d="100"/>
        </p:scale>
        <p:origin x="268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789F6E0-BDB8-4DA5-BC9A-4333E5385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D56004-992D-44E8-97EB-8D9CDF7EF6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F8523D-909C-47AB-9634-7FC58FD474BA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7BF8494-FEC6-4BED-A6EA-643827F5A7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D06743-7C2B-4874-98A5-5AECE0BF5A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C14242-139C-46E7-AAD1-FF83B24EF1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4186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jpeg>
</file>

<file path=ppt/media/image44.jpg>
</file>

<file path=ppt/media/image5.jpeg>
</file>

<file path=ppt/media/image6.JPG>
</file>

<file path=ppt/media/image7.png>
</file>

<file path=ppt/media/image8.jp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6DEA9-3F93-4CDE-8E05-6171DE86F40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FD1A5E-6AB1-4029-8980-76B00C7A3D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760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43829E-2859-4224-A0B5-085D70CEA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3265E6-25F8-4F49-AC0D-03866C1DC1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04D5AD-ED2A-46E9-A7B4-761561795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150800-6328-4669-A8F4-F91F77460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59BD0A-6D8A-4DF6-8213-48340DE81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193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21ACA2-3FA8-4F40-9B3A-52667CFA7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D6A3F1F-83F6-43E0-BC07-01109124E9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0C47B4-185B-4BEE-93BE-52CCD4B9C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F4E0AC-1868-4939-B5C6-6FD0339C2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AE7210-8A35-4F52-9933-E90804DBC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B970B6-C6B9-4188-8D0B-855198866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4338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DA1E6-89B3-434A-9B73-3AF648C07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514593-9ABA-4BD9-BA7F-386DEF5EB0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D6B85F-BBE6-4742-80E3-AC037DC28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DE5B-3EB8-4337-AAA6-5463B5F0F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8DBB32-DD1F-42F8-A08D-C8C29D6CF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639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B2B17CA-A983-44CD-A23B-012CE9AB9E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9D316B2-C7B5-4633-AF65-607017EE7F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93CB2F-DE1D-439B-B682-BFEA5C33E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243D51-FF52-443D-85EB-9A47681DF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2EB0C8-4B27-4E8C-8AFA-B0435B720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293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F9FA8-4321-49A6-9E03-124DABA92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836807-5B65-45E3-A4AB-10A263271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29E124-08E3-457A-92EA-D70E23C44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EFE0B-E1A9-4D31-B474-8CC91A61D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081333-BA7D-4DE3-96EE-939D770CD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339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7FF359-E20F-40AF-9531-D68582F9F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E323C0-5006-4605-BACF-7C1F123D4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CB5CD2-08D1-45B0-8B77-E5304556B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F731C0-F3DA-460B-99F2-B52BC2143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F0B547-F80D-40E8-90A0-9E6AA0AF1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845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D55D9-EE33-4FCF-B7BC-17F26BF7B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06BCD5-2A81-4F15-A688-358E47774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5CBBD11-5735-4C10-9EC1-36BF76E4B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7EA9ED-E971-4C52-A55B-D2433CA7F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CD60DF-B191-4C86-A7B2-C74DE0EE3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C42C79-D36E-40EE-AD8F-FD09C3529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1747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5F223B-39AF-4324-B90A-6497F9A8B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C34377-EA20-4199-B53F-48EC67B3E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601BA6-4BF0-4225-8969-A37115065B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273E2E-C398-4A55-B334-7ECEAFFA8F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C51E51A-AD6F-457D-85A5-D8E1ECBE02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09A09C-2075-429D-BC24-9EE616675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6956F6C-9591-420D-A65D-90F56523C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4ACDB7D-B817-40BE-9C5C-37706157E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377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8E2A3B-7FC0-4392-8101-CA53C71F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874C72-0354-4AB6-A686-535783838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8C29F0A-326D-41F6-BEE1-B69531D60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AEC77A-DCD9-4A83-936D-F3F3716D2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0490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5CB2AB-AFF7-4578-AD4A-18A91400F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22425C1-A6AC-4A55-B25B-3A8AE0551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B4974F-C05D-4B17-A941-8E4700FF2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805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5CB2AB-AFF7-4578-AD4A-18A91400F9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00" y="6356349"/>
            <a:ext cx="1070344" cy="365125"/>
          </a:xfrm>
        </p:spPr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B4974F-C05D-4B17-A941-8E4700FF2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400" y="6356348"/>
            <a:ext cx="1371600" cy="365125"/>
          </a:xfrm>
        </p:spPr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E7603-348C-4812-B74D-82ECA00FD8D4}"/>
              </a:ext>
            </a:extLst>
          </p:cNvPr>
          <p:cNvSpPr txBox="1"/>
          <p:nvPr userDrawn="1"/>
        </p:nvSpPr>
        <p:spPr>
          <a:xfrm>
            <a:off x="10033449" y="661309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F37824D-A6A6-4A1C-8A94-FDDF51E219F8}"/>
              </a:ext>
            </a:extLst>
          </p:cNvPr>
          <p:cNvCxnSpPr/>
          <p:nvPr userDrawn="1"/>
        </p:nvCxnSpPr>
        <p:spPr>
          <a:xfrm flipH="1">
            <a:off x="1392864" y="6594230"/>
            <a:ext cx="10800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846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B4F178-8292-4CDF-AE9B-0F5138796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08661D-A8B3-4909-8176-3715655C8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BE18D8-34C2-4CC0-9DF2-7EC9F9443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E41059-E0DE-4E46-810B-15123251E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37FCA6-99C8-4A1A-B62B-9ACE4D271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5BB345-9ACA-4735-83E4-4D55533D9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29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1B5B45-605C-4D00-B081-5CD6D27F1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08C99B-8465-4214-9ACC-5C8667A58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44B7FA-3FEC-4B88-9EFA-B894EC7352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C8CFA-8953-43DD-A9E8-8DF74864F225}" type="datetimeFigureOut">
              <a:rPr lang="ko-KR" altLang="en-US" smtClean="0"/>
              <a:t>2023-07-02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FE0B8C-A606-4BB0-8A43-74827E9213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96E926-5E0D-46CB-97D3-3FA540CE40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816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0.png"/><Relationship Id="rId2" Type="http://schemas.microsoft.com/office/2007/relationships/media" Target="../media/media6.mp4"/><Relationship Id="rId1" Type="http://schemas.openxmlformats.org/officeDocument/2006/relationships/video" Target="NULL" TargetMode="Externa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BA7FD6B-1C31-4AC9-A327-7B21163EA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0AA764-2074-4596-A5C5-6D893A4D2056}"/>
              </a:ext>
            </a:extLst>
          </p:cNvPr>
          <p:cNvSpPr txBox="1"/>
          <p:nvPr/>
        </p:nvSpPr>
        <p:spPr>
          <a:xfrm>
            <a:off x="2385143" y="2169528"/>
            <a:ext cx="7421712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500" b="1" dirty="0">
                <a:solidFill>
                  <a:schemeClr val="bg1"/>
                </a:solidFill>
              </a:rPr>
              <a:t>Front –End Project</a:t>
            </a:r>
            <a:endParaRPr lang="ko-KR" altLang="en-US" sz="6500" b="1" dirty="0">
              <a:solidFill>
                <a:schemeClr val="bg1"/>
              </a:solidFill>
            </a:endParaRPr>
          </a:p>
        </p:txBody>
      </p:sp>
      <p:sp>
        <p:nvSpPr>
          <p:cNvPr id="9" name="양쪽 대괄호 8">
            <a:extLst>
              <a:ext uri="{FF2B5EF4-FFF2-40B4-BE49-F238E27FC236}">
                <a16:creationId xmlns:a16="http://schemas.microsoft.com/office/drawing/2014/main" id="{E7265D34-E2A4-4665-ABC6-7C5387B23802}"/>
              </a:ext>
            </a:extLst>
          </p:cNvPr>
          <p:cNvSpPr/>
          <p:nvPr/>
        </p:nvSpPr>
        <p:spPr>
          <a:xfrm>
            <a:off x="2174998" y="1935747"/>
            <a:ext cx="7842006" cy="1560171"/>
          </a:xfrm>
          <a:prstGeom prst="bracketPair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0DF910-12B0-C417-D51E-D2DA5CDF97ED}"/>
              </a:ext>
            </a:extLst>
          </p:cNvPr>
          <p:cNvSpPr txBox="1"/>
          <p:nvPr/>
        </p:nvSpPr>
        <p:spPr>
          <a:xfrm>
            <a:off x="2917886" y="3804577"/>
            <a:ext cx="635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spc="300" dirty="0" err="1">
                <a:solidFill>
                  <a:schemeClr val="bg1"/>
                </a:solidFill>
              </a:rPr>
              <a:t>김이슬</a:t>
            </a:r>
            <a:endParaRPr lang="en-US" altLang="ko-KR" sz="5400" b="1" spc="3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2B6E3-81D2-5F33-6096-BAD9F1E47E13}"/>
              </a:ext>
            </a:extLst>
          </p:cNvPr>
          <p:cNvSpPr txBox="1"/>
          <p:nvPr/>
        </p:nvSpPr>
        <p:spPr>
          <a:xfrm>
            <a:off x="2917886" y="4788324"/>
            <a:ext cx="6356227" cy="496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spc="300" dirty="0">
                <a:solidFill>
                  <a:schemeClr val="bg1"/>
                </a:solidFill>
              </a:rPr>
              <a:t>23/07/02</a:t>
            </a:r>
            <a:endParaRPr lang="ko-KR" altLang="en-US" sz="2000" b="1" spc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744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15327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HTML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6108700" y="1625600"/>
            <a:ext cx="5740400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5AFDBAB-5121-3934-FCC6-65559A721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37" y="1974589"/>
            <a:ext cx="5169328" cy="363358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62108BB-F316-7457-2FA2-B1D1EBB13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757" y="1840228"/>
            <a:ext cx="5077729" cy="396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506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15327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HTML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6108700" y="1625600"/>
            <a:ext cx="5740400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5AFDBAB-5121-3934-FCC6-65559A721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337" y="1974589"/>
            <a:ext cx="5169328" cy="363358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62108BB-F316-7457-2FA2-B1D1EBB13A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3757" y="1840228"/>
            <a:ext cx="5077729" cy="3966133"/>
          </a:xfrm>
          <a:prstGeom prst="rect">
            <a:avLst/>
          </a:prstGeom>
        </p:spPr>
      </p:pic>
      <p:pic>
        <p:nvPicPr>
          <p:cNvPr id="13" name="화면 녹화 12">
            <a:hlinkClick r:id="" action="ppaction://media"/>
            <a:extLst>
              <a:ext uri="{FF2B5EF4-FFF2-40B4-BE49-F238E27FC236}">
                <a16:creationId xmlns:a16="http://schemas.microsoft.com/office/drawing/2014/main" id="{182DD62D-2E82-FD67-5FB8-0ED7F33353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30467" y="724512"/>
            <a:ext cx="8451523" cy="540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803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15327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HTML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0F463B17-4AE1-19A4-AA28-3E622D82C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715" y="1579418"/>
            <a:ext cx="10040767" cy="441014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0CB57E2-8D43-A79A-3368-1655E77CC788}"/>
              </a:ext>
            </a:extLst>
          </p:cNvPr>
          <p:cNvSpPr/>
          <p:nvPr/>
        </p:nvSpPr>
        <p:spPr>
          <a:xfrm>
            <a:off x="1196108" y="3525871"/>
            <a:ext cx="9638147" cy="10785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DE65B6D-C099-8D00-88A6-98D1C4B4AD1E}"/>
              </a:ext>
            </a:extLst>
          </p:cNvPr>
          <p:cNvSpPr/>
          <p:nvPr/>
        </p:nvSpPr>
        <p:spPr>
          <a:xfrm>
            <a:off x="1196108" y="2586398"/>
            <a:ext cx="5066146" cy="84260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F9C0B05-AFB8-3A3C-CA48-F1B858BFBC59}"/>
              </a:ext>
            </a:extLst>
          </p:cNvPr>
          <p:cNvSpPr/>
          <p:nvPr/>
        </p:nvSpPr>
        <p:spPr>
          <a:xfrm>
            <a:off x="1196108" y="4757716"/>
            <a:ext cx="4225638" cy="52086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F4A8B7-AC76-94FC-CAE5-F3A49BE08F67}"/>
              </a:ext>
            </a:extLst>
          </p:cNvPr>
          <p:cNvSpPr txBox="1"/>
          <p:nvPr/>
        </p:nvSpPr>
        <p:spPr>
          <a:xfrm>
            <a:off x="4359563" y="2586398"/>
            <a:ext cx="895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FF00"/>
                </a:solidFill>
                <a:highlight>
                  <a:srgbClr val="000000"/>
                </a:highlight>
              </a:rPr>
              <a:t>reset</a:t>
            </a:r>
            <a:endParaRPr lang="ko-KR" altLang="en-US" sz="2400" dirty="0">
              <a:solidFill>
                <a:srgbClr val="FFFF00"/>
              </a:solidFill>
              <a:highlight>
                <a:srgbClr val="000000"/>
              </a:highligh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470E87-E369-EF8B-76D1-D5D7AFFE4CD2}"/>
              </a:ext>
            </a:extLst>
          </p:cNvPr>
          <p:cNvSpPr txBox="1"/>
          <p:nvPr/>
        </p:nvSpPr>
        <p:spPr>
          <a:xfrm>
            <a:off x="4387273" y="2967335"/>
            <a:ext cx="895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solidFill>
                  <a:srgbClr val="FFFF00"/>
                </a:solidFill>
                <a:highlight>
                  <a:srgbClr val="000000"/>
                </a:highlight>
              </a:rPr>
              <a:t>sytle</a:t>
            </a:r>
            <a:endParaRPr lang="ko-KR" altLang="en-US" sz="2400" dirty="0">
              <a:solidFill>
                <a:srgbClr val="FFFF00"/>
              </a:solidFill>
              <a:highlight>
                <a:srgbClr val="000000"/>
              </a:highligh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E6724F-BE7B-1AAA-7459-D09F83EAAE8E}"/>
              </a:ext>
            </a:extLst>
          </p:cNvPr>
          <p:cNvSpPr txBox="1"/>
          <p:nvPr/>
        </p:nvSpPr>
        <p:spPr>
          <a:xfrm>
            <a:off x="6922654" y="4142716"/>
            <a:ext cx="11868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solidFill>
                  <a:srgbClr val="FFFF00"/>
                </a:solidFill>
                <a:highlight>
                  <a:srgbClr val="000000"/>
                </a:highlight>
              </a:rPr>
              <a:t>Dodum</a:t>
            </a:r>
            <a:endParaRPr lang="ko-KR" altLang="en-US" sz="2400" dirty="0">
              <a:solidFill>
                <a:srgbClr val="FFFF00"/>
              </a:solidFill>
              <a:highlight>
                <a:srgbClr val="00000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AF4835-039D-BB3A-475B-8C1FDBF95741}"/>
              </a:ext>
            </a:extLst>
          </p:cNvPr>
          <p:cNvSpPr txBox="1"/>
          <p:nvPr/>
        </p:nvSpPr>
        <p:spPr>
          <a:xfrm>
            <a:off x="1886572" y="4816917"/>
            <a:ext cx="930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FF00"/>
                </a:solidFill>
                <a:highlight>
                  <a:srgbClr val="000000"/>
                </a:highlight>
              </a:rPr>
              <a:t>defer</a:t>
            </a:r>
            <a:endParaRPr lang="ko-KR" altLang="en-US" sz="2400" dirty="0">
              <a:solidFill>
                <a:srgbClr val="FFFF00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762159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/>
      <p:bldP spid="13" grpId="0"/>
      <p:bldP spid="15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39180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CSS – reset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1392870" y="1625600"/>
            <a:ext cx="9007276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1E016D0-EB08-4E16-D3B4-0796E75C4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670" y="1303344"/>
            <a:ext cx="7464803" cy="505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8789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FF58CD4C-68A5-4E32-88AA-D54CCF1C4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CC2C4BFD-E52B-4FD9-ADB7-BE0655D8D608}"/>
              </a:ext>
            </a:extLst>
          </p:cNvPr>
          <p:cNvGrpSpPr/>
          <p:nvPr/>
        </p:nvGrpSpPr>
        <p:grpSpPr>
          <a:xfrm>
            <a:off x="489097" y="3890631"/>
            <a:ext cx="5061098" cy="2519916"/>
            <a:chOff x="489097" y="499731"/>
            <a:chExt cx="5061098" cy="2519916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1610378-D5DF-4E6B-8560-52648D1A5AC0}"/>
                </a:ext>
              </a:extLst>
            </p:cNvPr>
            <p:cNvSpPr/>
            <p:nvPr/>
          </p:nvSpPr>
          <p:spPr>
            <a:xfrm>
              <a:off x="489097" y="499731"/>
              <a:ext cx="5061098" cy="25199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DF1A5FF-48AC-4301-B8C6-534C1ABE787C}"/>
                </a:ext>
              </a:extLst>
            </p:cNvPr>
            <p:cNvSpPr txBox="1"/>
            <p:nvPr/>
          </p:nvSpPr>
          <p:spPr>
            <a:xfrm>
              <a:off x="776176" y="744279"/>
              <a:ext cx="10326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</a:rPr>
                <a:t>#3, 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853D22D-E615-4F52-A80A-98335EA7C18B}"/>
                </a:ext>
              </a:extLst>
            </p:cNvPr>
            <p:cNvSpPr txBox="1"/>
            <p:nvPr/>
          </p:nvSpPr>
          <p:spPr>
            <a:xfrm>
              <a:off x="776176" y="1467301"/>
              <a:ext cx="323999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>
                  <a:solidFill>
                    <a:schemeClr val="bg1"/>
                  </a:solidFill>
                  <a:latin typeface="+mj-ea"/>
                  <a:ea typeface="+mj-ea"/>
                </a:rPr>
                <a:t>주요 기능 소개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5770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44722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1.</a:t>
            </a:r>
            <a:r>
              <a:rPr lang="ko-KR" altLang="en-US" dirty="0"/>
              <a:t> </a:t>
            </a:r>
            <a:r>
              <a:rPr lang="ko-KR" altLang="en-US" dirty="0" err="1"/>
              <a:t>스킵</a:t>
            </a:r>
            <a:r>
              <a:rPr lang="ko-KR" altLang="en-US" dirty="0"/>
              <a:t> 네비게이션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489526" y="1524802"/>
            <a:ext cx="6169891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FC76DC9-AB33-B3DF-9BAD-E680F43B00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716" y="3491785"/>
            <a:ext cx="5605829" cy="155178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5C7C5CA-59FD-7928-9392-7D30ED3269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716" y="1701094"/>
            <a:ext cx="5477182" cy="1620693"/>
          </a:xfrm>
          <a:prstGeom prst="rect">
            <a:avLst/>
          </a:prstGeom>
        </p:spPr>
      </p:pic>
      <p:pic>
        <p:nvPicPr>
          <p:cNvPr id="20" name="화면 녹화 19">
            <a:hlinkClick r:id="" action="ppaction://media"/>
            <a:extLst>
              <a:ext uri="{FF2B5EF4-FFF2-40B4-BE49-F238E27FC236}">
                <a16:creationId xmlns:a16="http://schemas.microsoft.com/office/drawing/2014/main" id="{1C8302E7-592E-66DC-4547-E8C83CF925D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650.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72072" y="2360813"/>
            <a:ext cx="4930402" cy="300280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892C49C-4A3B-93D2-0AAF-0BF55DFAE816}"/>
              </a:ext>
            </a:extLst>
          </p:cNvPr>
          <p:cNvSpPr txBox="1"/>
          <p:nvPr/>
        </p:nvSpPr>
        <p:spPr>
          <a:xfrm>
            <a:off x="272471" y="5296843"/>
            <a:ext cx="660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Tap </a:t>
            </a:r>
            <a:r>
              <a:rPr lang="ko-KR" altLang="en-US" sz="1600" dirty="0"/>
              <a:t>키를 이용해 사용자가 마우스 없이도 페이지를 이용할 수 있도록</a:t>
            </a:r>
            <a:endParaRPr lang="en-US" altLang="ko-KR" sz="1600" dirty="0"/>
          </a:p>
          <a:p>
            <a:pPr algn="ctr"/>
            <a:r>
              <a:rPr lang="ko-KR" altLang="en-US" sz="1600" dirty="0"/>
              <a:t>편리성을 높여주는 작업</a:t>
            </a:r>
          </a:p>
        </p:txBody>
      </p:sp>
    </p:spTree>
    <p:extLst>
      <p:ext uri="{BB962C8B-B14F-4D97-AF65-F5344CB8AC3E}">
        <p14:creationId xmlns:p14="http://schemas.microsoft.com/office/powerpoint/2010/main" val="16572499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6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44722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2.</a:t>
            </a:r>
            <a:r>
              <a:rPr lang="ko-KR" altLang="en-US" dirty="0"/>
              <a:t> 자동 배너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489526" y="1524802"/>
            <a:ext cx="11083638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화면 녹화 11">
            <a:hlinkClick r:id="" action="ppaction://media"/>
            <a:extLst>
              <a:ext uri="{FF2B5EF4-FFF2-40B4-BE49-F238E27FC236}">
                <a16:creationId xmlns:a16="http://schemas.microsoft.com/office/drawing/2014/main" id="{B421FD0B-C686-B18B-5A29-7919AB7077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2526" y="1701094"/>
            <a:ext cx="9297637" cy="420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609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44722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2.</a:t>
            </a:r>
            <a:r>
              <a:rPr lang="ko-KR" altLang="en-US" dirty="0"/>
              <a:t> 자동 배너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369454" y="1578778"/>
            <a:ext cx="5628841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911DBC-850D-A657-2C59-3AB55A5D1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67" y="1445207"/>
            <a:ext cx="4886613" cy="476927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314DE9B-4F65-635A-80AF-1C2197BA5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706" y="1754911"/>
            <a:ext cx="5702733" cy="32886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5A1745-427B-3E84-E5DC-565B20BD516B}"/>
              </a:ext>
            </a:extLst>
          </p:cNvPr>
          <p:cNvSpPr txBox="1"/>
          <p:nvPr/>
        </p:nvSpPr>
        <p:spPr>
          <a:xfrm>
            <a:off x="5743072" y="5279222"/>
            <a:ext cx="6604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CSS</a:t>
            </a:r>
            <a:r>
              <a:rPr lang="ko-KR" altLang="en-US" sz="1600" dirty="0"/>
              <a:t>의 </a:t>
            </a:r>
            <a:r>
              <a:rPr lang="en-US" altLang="ko-KR" sz="1600" dirty="0"/>
              <a:t>Transform</a:t>
            </a:r>
            <a:r>
              <a:rPr lang="ko-KR" altLang="en-US" sz="1600" dirty="0"/>
              <a:t>과 </a:t>
            </a:r>
            <a:r>
              <a:rPr lang="en-US" altLang="ko-KR" sz="1600" dirty="0"/>
              <a:t>animation</a:t>
            </a:r>
            <a:r>
              <a:rPr lang="ko-KR" altLang="en-US" sz="1600" dirty="0"/>
              <a:t>을 이용해 </a:t>
            </a:r>
            <a:r>
              <a:rPr lang="en-US" altLang="ko-KR" sz="1600" dirty="0"/>
              <a:t>slide</a:t>
            </a:r>
            <a:r>
              <a:rPr lang="ko-KR" altLang="en-US" sz="1600" dirty="0"/>
              <a:t>들의 위치를 설정 후</a:t>
            </a:r>
            <a:r>
              <a:rPr lang="en-US" altLang="ko-KR" sz="1600" dirty="0"/>
              <a:t>, </a:t>
            </a:r>
          </a:p>
          <a:p>
            <a:pPr algn="ctr"/>
            <a:r>
              <a:rPr lang="en-US" altLang="ko-KR" sz="1600" dirty="0"/>
              <a:t>@keyframes</a:t>
            </a:r>
            <a:r>
              <a:rPr lang="ko-KR" altLang="en-US" sz="1600" dirty="0"/>
              <a:t>를 이용해서 자동으로 움직일 수 있도록 설정</a:t>
            </a:r>
            <a:endParaRPr lang="en-US" altLang="ko-KR" sz="1600" dirty="0"/>
          </a:p>
          <a:p>
            <a:pPr algn="ctr"/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664675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44722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3. </a:t>
            </a:r>
            <a:r>
              <a:rPr lang="ko-KR" altLang="en-US" dirty="0"/>
              <a:t>수동 배너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489526" y="1524802"/>
            <a:ext cx="11083638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화면 녹화 1">
            <a:hlinkClick r:id="" action="ppaction://media"/>
            <a:extLst>
              <a:ext uri="{FF2B5EF4-FFF2-40B4-BE49-F238E27FC236}">
                <a16:creationId xmlns:a16="http://schemas.microsoft.com/office/drawing/2014/main" id="{5032F9CF-A5B1-0234-60A4-10BCB691B6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0649" y="1701095"/>
            <a:ext cx="8901392" cy="425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4779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44722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3. </a:t>
            </a:r>
            <a:r>
              <a:rPr lang="ko-KR" altLang="en-US" dirty="0"/>
              <a:t>수동 배너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369454" y="1578778"/>
            <a:ext cx="5628841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5A1745-427B-3E84-E5DC-565B20BD516B}"/>
              </a:ext>
            </a:extLst>
          </p:cNvPr>
          <p:cNvSpPr txBox="1"/>
          <p:nvPr/>
        </p:nvSpPr>
        <p:spPr>
          <a:xfrm>
            <a:off x="5743073" y="5490030"/>
            <a:ext cx="660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JavaScript</a:t>
            </a:r>
            <a:r>
              <a:rPr lang="ko-KR" altLang="en-US" sz="1600" dirty="0"/>
              <a:t>를 이용해  </a:t>
            </a:r>
            <a:r>
              <a:rPr lang="en-US" altLang="ko-KR" sz="1600" dirty="0"/>
              <a:t>click </a:t>
            </a:r>
            <a:r>
              <a:rPr lang="ko-KR" altLang="en-US" sz="1600" dirty="0"/>
              <a:t>했을 때 슬라이드의 크기만큼 움직이도록</a:t>
            </a:r>
            <a:endParaRPr lang="en-US" altLang="ko-KR" sz="1600" dirty="0"/>
          </a:p>
          <a:p>
            <a:pPr algn="ctr"/>
            <a:r>
              <a:rPr lang="ko-KR" altLang="en-US" sz="1600" dirty="0"/>
              <a:t>설정하였고</a:t>
            </a:r>
            <a:r>
              <a:rPr lang="en-US" altLang="ko-KR" sz="1600" dirty="0"/>
              <a:t>,  </a:t>
            </a:r>
            <a:r>
              <a:rPr lang="ko-KR" altLang="en-US" sz="1600" dirty="0"/>
              <a:t>슬라이드의 개수를 넘어가는 나머지에 대해서는</a:t>
            </a:r>
            <a:endParaRPr lang="en-US" altLang="ko-KR" sz="1600" dirty="0"/>
          </a:p>
          <a:p>
            <a:pPr algn="ctr"/>
            <a:r>
              <a:rPr lang="en-US" altLang="ko-KR" sz="1600" dirty="0"/>
              <a:t>Else</a:t>
            </a:r>
            <a:r>
              <a:rPr lang="ko-KR" altLang="en-US" sz="1600" dirty="0"/>
              <a:t>를 이용해 처음 혹은 끝으로 돌아가도록 설정하였다</a:t>
            </a:r>
            <a:r>
              <a:rPr lang="en-US" altLang="ko-KR" sz="1600" dirty="0"/>
              <a:t>.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FE66FBF-A12B-2EB7-7635-1141C5C3C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656" y="1733792"/>
            <a:ext cx="3905215" cy="430006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313759B-B002-8070-C171-5C3E4F128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885" y="1733791"/>
            <a:ext cx="4806482" cy="430006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28B04E1-CB2F-BB2D-E349-22C704D3C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0654" y="1755070"/>
            <a:ext cx="3930548" cy="367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7700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F16D64E-B919-4CC3-9983-AC7D027BA5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03E84B-1164-492D-887D-A40B472F374B}"/>
              </a:ext>
            </a:extLst>
          </p:cNvPr>
          <p:cNvSpPr/>
          <p:nvPr/>
        </p:nvSpPr>
        <p:spPr>
          <a:xfrm>
            <a:off x="0" y="0"/>
            <a:ext cx="12192000" cy="266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577BE0-E9E7-4C0E-82AE-97040A930434}"/>
              </a:ext>
            </a:extLst>
          </p:cNvPr>
          <p:cNvSpPr txBox="1"/>
          <p:nvPr/>
        </p:nvSpPr>
        <p:spPr>
          <a:xfrm>
            <a:off x="1726057" y="889000"/>
            <a:ext cx="87398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spc="-150" dirty="0">
                <a:solidFill>
                  <a:schemeClr val="bg1"/>
                </a:solidFill>
                <a:latin typeface="+mj-ea"/>
                <a:ea typeface="+mj-ea"/>
              </a:rPr>
              <a:t>과일 판매 플랫폼 홈페이지 제작</a:t>
            </a:r>
          </a:p>
        </p:txBody>
      </p:sp>
    </p:spTree>
    <p:extLst>
      <p:ext uri="{BB962C8B-B14F-4D97-AF65-F5344CB8AC3E}">
        <p14:creationId xmlns:p14="http://schemas.microsoft.com/office/powerpoint/2010/main" val="1641735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44722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4. </a:t>
            </a:r>
            <a:r>
              <a:rPr lang="ko-KR" altLang="en-US" dirty="0"/>
              <a:t>수평 </a:t>
            </a:r>
            <a:r>
              <a:rPr lang="ko-KR" altLang="en-US" dirty="0" err="1"/>
              <a:t>네비바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489526" y="1524802"/>
            <a:ext cx="11083638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화면 녹화 6">
            <a:hlinkClick r:id="" action="ppaction://media"/>
            <a:extLst>
              <a:ext uri="{FF2B5EF4-FFF2-40B4-BE49-F238E27FC236}">
                <a16:creationId xmlns:a16="http://schemas.microsoft.com/office/drawing/2014/main" id="{BEF9C044-A132-663A-3551-6DB87853BA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2043" y="1592262"/>
            <a:ext cx="9087913" cy="434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043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0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44722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4. </a:t>
            </a:r>
            <a:r>
              <a:rPr lang="ko-KR" altLang="en-US" dirty="0"/>
              <a:t>수평 </a:t>
            </a:r>
            <a:r>
              <a:rPr lang="ko-KR" altLang="en-US" dirty="0" err="1"/>
              <a:t>네비바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899425" y="1578778"/>
            <a:ext cx="10420860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5A1745-427B-3E84-E5DC-565B20BD516B}"/>
              </a:ext>
            </a:extLst>
          </p:cNvPr>
          <p:cNvSpPr txBox="1"/>
          <p:nvPr/>
        </p:nvSpPr>
        <p:spPr>
          <a:xfrm>
            <a:off x="1461093" y="5736157"/>
            <a:ext cx="92698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수업 때 배운 내용을 토대로 </a:t>
            </a:r>
            <a:r>
              <a:rPr lang="ko-KR" altLang="en-US" sz="1600" dirty="0" err="1"/>
              <a:t>네비바를</a:t>
            </a:r>
            <a:r>
              <a:rPr lang="ko-KR" altLang="en-US" sz="1600" dirty="0"/>
              <a:t> 제작</a:t>
            </a:r>
            <a:r>
              <a:rPr lang="en-US" altLang="ko-KR" sz="1600" dirty="0"/>
              <a:t>, But </a:t>
            </a:r>
            <a:r>
              <a:rPr lang="ko-KR" altLang="en-US" sz="1600" dirty="0"/>
              <a:t>홈페이지에 맞게 설계하기 위해서 </a:t>
            </a:r>
            <a:endParaRPr lang="en-US" altLang="ko-KR" sz="1600" dirty="0"/>
          </a:p>
          <a:p>
            <a:pPr algn="ctr"/>
            <a:r>
              <a:rPr lang="ko-KR" altLang="en-US" sz="1600" dirty="0"/>
              <a:t>위 붉은 상자 부분을 추가해 </a:t>
            </a:r>
            <a:r>
              <a:rPr lang="en-US" altLang="ko-KR" sz="1600" dirty="0"/>
              <a:t>4,5</a:t>
            </a:r>
            <a:r>
              <a:rPr lang="ko-KR" altLang="en-US" sz="1600" dirty="0"/>
              <a:t>번째 </a:t>
            </a:r>
            <a:r>
              <a:rPr lang="en-US" altLang="ko-KR" sz="1600" dirty="0"/>
              <a:t>li</a:t>
            </a:r>
            <a:r>
              <a:rPr lang="ko-KR" altLang="en-US" sz="1600" dirty="0"/>
              <a:t>는 클릭하더라도 </a:t>
            </a:r>
            <a:r>
              <a:rPr lang="en-US" altLang="ko-KR" sz="1600" dirty="0"/>
              <a:t>submenu</a:t>
            </a:r>
            <a:r>
              <a:rPr lang="ko-KR" altLang="en-US" sz="1600" dirty="0"/>
              <a:t>가 나타나지 않도록 설정해 두었다</a:t>
            </a:r>
            <a:r>
              <a:rPr lang="en-US" altLang="ko-KR" sz="1600" dirty="0"/>
              <a:t>. 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9B0954A-F27D-AD1C-0390-A83ECFA03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891" y="1571724"/>
            <a:ext cx="8112214" cy="404016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D441BED-0EBD-44E3-FEE5-EC61850F1846}"/>
              </a:ext>
            </a:extLst>
          </p:cNvPr>
          <p:cNvSpPr/>
          <p:nvPr/>
        </p:nvSpPr>
        <p:spPr>
          <a:xfrm>
            <a:off x="2039891" y="3773857"/>
            <a:ext cx="4443918" cy="17364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4179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6467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4. </a:t>
            </a:r>
            <a:r>
              <a:rPr lang="ko-KR" altLang="en-US" dirty="0"/>
              <a:t>아이콘 변환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1082530" y="1543274"/>
            <a:ext cx="4017819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화면 녹화 5">
            <a:hlinkClick r:id="" action="ppaction://media"/>
            <a:extLst>
              <a:ext uri="{FF2B5EF4-FFF2-40B4-BE49-F238E27FC236}">
                <a16:creationId xmlns:a16="http://schemas.microsoft.com/office/drawing/2014/main" id="{7AF01CA7-FCB3-438F-CDCF-0AB6D2367FC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89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8885" y="2229042"/>
            <a:ext cx="2497137" cy="323855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567E97F-32CD-83BD-7372-4251DBFB6C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303344"/>
            <a:ext cx="5264005" cy="4922679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3E44CFC-B184-4BDF-0853-2A63835458E1}"/>
              </a:ext>
            </a:extLst>
          </p:cNvPr>
          <p:cNvSpPr/>
          <p:nvPr/>
        </p:nvSpPr>
        <p:spPr>
          <a:xfrm>
            <a:off x="6322868" y="2807855"/>
            <a:ext cx="3602182" cy="3602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74ED43-0114-DB78-D010-EF80D79E0BD2}"/>
              </a:ext>
            </a:extLst>
          </p:cNvPr>
          <p:cNvSpPr/>
          <p:nvPr/>
        </p:nvSpPr>
        <p:spPr>
          <a:xfrm>
            <a:off x="6322867" y="4585855"/>
            <a:ext cx="4045527" cy="3602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A800F31-7EFD-95A4-CB5D-F1F196F01A51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174" y="2049042"/>
            <a:ext cx="360000" cy="3600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2B5A0B6-0282-EDF2-F717-EC0C733BFA1A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174" y="2617718"/>
            <a:ext cx="360000" cy="360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6133F7E-3D79-B64B-B250-26774E67D031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174" y="3151031"/>
            <a:ext cx="360000" cy="3600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01F7FEFC-9AC3-3B85-791C-245B12F8FC6C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174" y="3719707"/>
            <a:ext cx="360000" cy="3600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670CA24C-728A-DFF4-66B5-342E76F803F8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123" y="4377397"/>
            <a:ext cx="360000" cy="36000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563E481-694C-ABB1-E294-1FB40CD53399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123" y="4946073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1850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44722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5. </a:t>
            </a:r>
            <a:r>
              <a:rPr lang="ko-KR" altLang="en-US" dirty="0"/>
              <a:t>전체 페이지 영상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899425" y="1578778"/>
            <a:ext cx="10420860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화면 녹화 1">
            <a:hlinkClick r:id="" action="ppaction://media"/>
            <a:extLst>
              <a:ext uri="{FF2B5EF4-FFF2-40B4-BE49-F238E27FC236}">
                <a16:creationId xmlns:a16="http://schemas.microsoft.com/office/drawing/2014/main" id="{979BB300-6681-FF91-4E43-339A226FD6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02167" y="1303344"/>
            <a:ext cx="6241834" cy="503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8377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0C904489-ADB3-46BB-9750-9C18DF4D6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92B4FA1E-9DBF-4B25-B383-B4B5B6181C65}"/>
              </a:ext>
            </a:extLst>
          </p:cNvPr>
          <p:cNvGrpSpPr/>
          <p:nvPr/>
        </p:nvGrpSpPr>
        <p:grpSpPr>
          <a:xfrm>
            <a:off x="489097" y="3890631"/>
            <a:ext cx="5061098" cy="2519916"/>
            <a:chOff x="489097" y="499731"/>
            <a:chExt cx="5061098" cy="251991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83E1005-C94B-4FF0-ACCB-B70EA28E6D49}"/>
                </a:ext>
              </a:extLst>
            </p:cNvPr>
            <p:cNvSpPr/>
            <p:nvPr/>
          </p:nvSpPr>
          <p:spPr>
            <a:xfrm>
              <a:off x="489097" y="499731"/>
              <a:ext cx="5061098" cy="25199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2D0E81B-BB9F-42B5-8F77-D66924B443C5}"/>
                </a:ext>
              </a:extLst>
            </p:cNvPr>
            <p:cNvSpPr txBox="1"/>
            <p:nvPr/>
          </p:nvSpPr>
          <p:spPr>
            <a:xfrm>
              <a:off x="776176" y="744279"/>
              <a:ext cx="10326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</a:rPr>
                <a:t>#4, 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B92E4E2-9459-4C3E-8B86-1A57B25E3002}"/>
                </a:ext>
              </a:extLst>
            </p:cNvPr>
            <p:cNvSpPr txBox="1"/>
            <p:nvPr/>
          </p:nvSpPr>
          <p:spPr>
            <a:xfrm>
              <a:off x="776176" y="1467301"/>
              <a:ext cx="357822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>
                  <a:solidFill>
                    <a:schemeClr val="bg1"/>
                  </a:solidFill>
                  <a:latin typeface="+mj-ea"/>
                  <a:ea typeface="+mj-ea"/>
                </a:rPr>
                <a:t>사용한 프로그램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7047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36086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사용한 프로그램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050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Part4,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633395-B53F-4E5F-AC3D-83205A5FC8D0}"/>
              </a:ext>
            </a:extLst>
          </p:cNvPr>
          <p:cNvSpPr txBox="1"/>
          <p:nvPr/>
        </p:nvSpPr>
        <p:spPr>
          <a:xfrm>
            <a:off x="4063747" y="366862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7D802B-8061-47E6-86DF-658D747A6B55}"/>
              </a:ext>
            </a:extLst>
          </p:cNvPr>
          <p:cNvSpPr txBox="1"/>
          <p:nvPr/>
        </p:nvSpPr>
        <p:spPr>
          <a:xfrm>
            <a:off x="7498114" y="366862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21C1512-6A76-6CDC-4C86-AAD55252D7D1}"/>
              </a:ext>
            </a:extLst>
          </p:cNvPr>
          <p:cNvGrpSpPr/>
          <p:nvPr/>
        </p:nvGrpSpPr>
        <p:grpSpPr>
          <a:xfrm>
            <a:off x="1176239" y="1739679"/>
            <a:ext cx="2773918" cy="4366481"/>
            <a:chOff x="1176239" y="1739679"/>
            <a:chExt cx="2773918" cy="4366481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6F276EDF-DA89-4FA8-964C-F6A2B1E6EC82}"/>
                </a:ext>
              </a:extLst>
            </p:cNvPr>
            <p:cNvSpPr/>
            <p:nvPr/>
          </p:nvSpPr>
          <p:spPr>
            <a:xfrm>
              <a:off x="1176239" y="1739679"/>
              <a:ext cx="2773918" cy="43664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F4BA9858-4D88-4E89-9C76-EA75213A51C1}"/>
                </a:ext>
              </a:extLst>
            </p:cNvPr>
            <p:cNvSpPr/>
            <p:nvPr/>
          </p:nvSpPr>
          <p:spPr>
            <a:xfrm>
              <a:off x="1176239" y="1739679"/>
              <a:ext cx="2773918" cy="6585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FE4F1A0-8566-4E75-A591-67FD2C781803}"/>
                </a:ext>
              </a:extLst>
            </p:cNvPr>
            <p:cNvSpPr txBox="1"/>
            <p:nvPr/>
          </p:nvSpPr>
          <p:spPr>
            <a:xfrm>
              <a:off x="2063144" y="1895292"/>
              <a:ext cx="9388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STEP 1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EB89AC9-747B-A208-5168-19D6A534B6F9}"/>
              </a:ext>
            </a:extLst>
          </p:cNvPr>
          <p:cNvGrpSpPr/>
          <p:nvPr/>
        </p:nvGrpSpPr>
        <p:grpSpPr>
          <a:xfrm>
            <a:off x="4610605" y="1739678"/>
            <a:ext cx="2773919" cy="4366481"/>
            <a:chOff x="3934796" y="1739679"/>
            <a:chExt cx="2773919" cy="4366481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550ACBCF-528D-4695-90B1-ECFC430C3B43}"/>
                </a:ext>
              </a:extLst>
            </p:cNvPr>
            <p:cNvSpPr/>
            <p:nvPr/>
          </p:nvSpPr>
          <p:spPr>
            <a:xfrm>
              <a:off x="3934797" y="1739679"/>
              <a:ext cx="2773918" cy="43664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A688014B-904A-47CC-90AE-699F9061E6CE}"/>
                </a:ext>
              </a:extLst>
            </p:cNvPr>
            <p:cNvSpPr/>
            <p:nvPr/>
          </p:nvSpPr>
          <p:spPr>
            <a:xfrm>
              <a:off x="3934796" y="1739679"/>
              <a:ext cx="2773918" cy="6585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825F0BE-5FB0-4C34-983A-8D158E300B32}"/>
                </a:ext>
              </a:extLst>
            </p:cNvPr>
            <p:cNvSpPr txBox="1"/>
            <p:nvPr/>
          </p:nvSpPr>
          <p:spPr>
            <a:xfrm>
              <a:off x="4821701" y="1895292"/>
              <a:ext cx="9044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STEP 2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9F93F56-CFE3-EE95-9FC8-AC0DC38F357F}"/>
              </a:ext>
            </a:extLst>
          </p:cNvPr>
          <p:cNvGrpSpPr/>
          <p:nvPr/>
        </p:nvGrpSpPr>
        <p:grpSpPr>
          <a:xfrm>
            <a:off x="8001554" y="1739677"/>
            <a:ext cx="2773920" cy="4366481"/>
            <a:chOff x="8198880" y="1642436"/>
            <a:chExt cx="2773920" cy="4366481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22E99BC-090D-4958-BA33-A4D98D6C3CD8}"/>
                </a:ext>
              </a:extLst>
            </p:cNvPr>
            <p:cNvSpPr/>
            <p:nvPr/>
          </p:nvSpPr>
          <p:spPr>
            <a:xfrm>
              <a:off x="8198882" y="1642436"/>
              <a:ext cx="2773918" cy="43664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94204FC1-2D0E-434E-8419-C6484EA00AE6}"/>
                </a:ext>
              </a:extLst>
            </p:cNvPr>
            <p:cNvSpPr/>
            <p:nvPr/>
          </p:nvSpPr>
          <p:spPr>
            <a:xfrm>
              <a:off x="8198880" y="1642436"/>
              <a:ext cx="2773918" cy="6585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82ACA8E8-872C-4D17-89D1-167580132496}"/>
                </a:ext>
              </a:extLst>
            </p:cNvPr>
            <p:cNvSpPr txBox="1"/>
            <p:nvPr/>
          </p:nvSpPr>
          <p:spPr>
            <a:xfrm>
              <a:off x="9085785" y="1798049"/>
              <a:ext cx="8947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STEP 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그림 1" descr="텍스트, 구급 상자, 클립아트이(가) 표시된 사진&#10;&#10;자동 생성된 설명">
            <a:extLst>
              <a:ext uri="{FF2B5EF4-FFF2-40B4-BE49-F238E27FC236}">
                <a16:creationId xmlns:a16="http://schemas.microsoft.com/office/drawing/2014/main" id="{18E31956-0A35-CE4C-02B6-A7DFADBA712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841" y="2725615"/>
            <a:ext cx="2041451" cy="904807"/>
          </a:xfrm>
          <a:prstGeom prst="rect">
            <a:avLst/>
          </a:prstGeom>
        </p:spPr>
      </p:pic>
      <p:pic>
        <p:nvPicPr>
          <p:cNvPr id="13" name="Picture 2" descr="Figma 에, 로고 아이콘 에 Social Colored Icons">
            <a:extLst>
              <a:ext uri="{FF2B5EF4-FFF2-40B4-BE49-F238E27FC236}">
                <a16:creationId xmlns:a16="http://schemas.microsoft.com/office/drawing/2014/main" id="{4B92AF69-B3B2-8BC4-11FA-345B182CC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9683" y="3866730"/>
            <a:ext cx="802466" cy="802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496F004-82F0-9D3B-E5E4-8F68066A4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9683" y="4905504"/>
            <a:ext cx="1974946" cy="89506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511F842-180E-DDAC-0C36-85A22107AA6C}"/>
              </a:ext>
            </a:extLst>
          </p:cNvPr>
          <p:cNvSpPr txBox="1"/>
          <p:nvPr/>
        </p:nvSpPr>
        <p:spPr>
          <a:xfrm>
            <a:off x="5001550" y="2427018"/>
            <a:ext cx="1990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디자인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902D6C7-26A1-EF53-C687-79BCCC1FAF9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09164" y="2923892"/>
            <a:ext cx="1881103" cy="1048802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5467BBA-9B7B-D149-E0E4-A925771CD3B0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543" y="4226013"/>
            <a:ext cx="2214346" cy="429003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9EFBA62-36B2-4734-C7D7-CE69EB92C76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60450" y="5053134"/>
            <a:ext cx="2123841" cy="53491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B66634F-595A-50B5-CD1A-9D9B246E07F1}"/>
              </a:ext>
            </a:extLst>
          </p:cNvPr>
          <p:cNvSpPr txBox="1"/>
          <p:nvPr/>
        </p:nvSpPr>
        <p:spPr>
          <a:xfrm>
            <a:off x="8436822" y="2427018"/>
            <a:ext cx="1990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/>
              <a:t>오류확인 및 저장</a:t>
            </a:r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B50FE5AC-3D00-A9A0-DD93-995293C1CC0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9" t="6413" r="25512" b="7055"/>
          <a:stretch/>
        </p:blipFill>
        <p:spPr>
          <a:xfrm>
            <a:off x="2644249" y="3849315"/>
            <a:ext cx="889559" cy="89848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990C43B0-D368-2C6D-E684-7915E55D5D56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0979" y="2971868"/>
            <a:ext cx="2063142" cy="606564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A459F225-4928-F06A-56B2-D05DF84E8295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417" y="3896736"/>
            <a:ext cx="2006191" cy="65855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67E318F-211B-D641-A9CD-B051CEF1FD18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919" y="4795272"/>
            <a:ext cx="1787186" cy="1005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11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47890276-709A-48C9-B213-907F710B1E8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E266CA-2035-4FE3-825A-5BB0EEF6DBEF}"/>
              </a:ext>
            </a:extLst>
          </p:cNvPr>
          <p:cNvSpPr txBox="1"/>
          <p:nvPr/>
        </p:nvSpPr>
        <p:spPr>
          <a:xfrm>
            <a:off x="4017548" y="889000"/>
            <a:ext cx="41569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각 사이트 주소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A537C064-FCFF-9A46-FBD3-894551DEEC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555740"/>
              </p:ext>
            </p:extLst>
          </p:nvPr>
        </p:nvGraphicFramePr>
        <p:xfrm>
          <a:off x="2031999" y="3139439"/>
          <a:ext cx="8128000" cy="21729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6676">
                  <a:extLst>
                    <a:ext uri="{9D8B030D-6E8A-4147-A177-3AD203B41FA5}">
                      <a16:colId xmlns:a16="http://schemas.microsoft.com/office/drawing/2014/main" val="3964921357"/>
                    </a:ext>
                  </a:extLst>
                </a:gridCol>
                <a:gridCol w="5521324">
                  <a:extLst>
                    <a:ext uri="{9D8B030D-6E8A-4147-A177-3AD203B41FA5}">
                      <a16:colId xmlns:a16="http://schemas.microsoft.com/office/drawing/2014/main" val="631500386"/>
                    </a:ext>
                  </a:extLst>
                </a:gridCol>
              </a:tblGrid>
              <a:tr h="7243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solidFill>
                            <a:schemeClr val="bg1"/>
                          </a:solidFill>
                        </a:rPr>
                        <a:t>Dothome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주소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http://kimdew402.dothome.co.kr/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6253664"/>
                  </a:ext>
                </a:extLst>
              </a:tr>
              <a:tr h="7243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GitHub repository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주소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https://github.com/yiseul-kim/homepagy_ex01.git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949939"/>
                  </a:ext>
                </a:extLst>
              </a:tr>
              <a:tr h="7243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GitHub page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주소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https://github.com/yiseul-kim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8614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9506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E99084D1-A908-4EEA-9009-685A1CADF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63F429A-A815-47F3-957B-71B8E193FCF6}"/>
              </a:ext>
            </a:extLst>
          </p:cNvPr>
          <p:cNvGrpSpPr/>
          <p:nvPr/>
        </p:nvGrpSpPr>
        <p:grpSpPr>
          <a:xfrm>
            <a:off x="3565451" y="2405321"/>
            <a:ext cx="5061098" cy="2047358"/>
            <a:chOff x="3565451" y="2405321"/>
            <a:chExt cx="5061098" cy="204735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85B5717-EC7D-4532-9EA0-C6DEA3C7D479}"/>
                </a:ext>
              </a:extLst>
            </p:cNvPr>
            <p:cNvSpPr/>
            <p:nvPr/>
          </p:nvSpPr>
          <p:spPr>
            <a:xfrm>
              <a:off x="3565451" y="2405321"/>
              <a:ext cx="5061098" cy="20473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8D38E2-9E50-443A-873E-41D668A89244}"/>
                </a:ext>
              </a:extLst>
            </p:cNvPr>
            <p:cNvSpPr txBox="1"/>
            <p:nvPr/>
          </p:nvSpPr>
          <p:spPr>
            <a:xfrm>
              <a:off x="4741302" y="3075057"/>
              <a:ext cx="27093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spc="300" dirty="0">
                  <a:solidFill>
                    <a:schemeClr val="bg1"/>
                  </a:solidFill>
                  <a:latin typeface="+mj-ea"/>
                  <a:ea typeface="+mj-ea"/>
                </a:rPr>
                <a:t>감사합니다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070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3DAC70A-0046-44F5-BF87-509F407BE9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D32AF113-F636-4CD8-B376-650056BFB8D2}"/>
              </a:ext>
            </a:extLst>
          </p:cNvPr>
          <p:cNvCxnSpPr/>
          <p:nvPr/>
        </p:nvCxnSpPr>
        <p:spPr>
          <a:xfrm>
            <a:off x="733647" y="1435395"/>
            <a:ext cx="5362353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8F544C8-631A-4628-85D2-115B51977D86}"/>
              </a:ext>
            </a:extLst>
          </p:cNvPr>
          <p:cNvSpPr txBox="1"/>
          <p:nvPr/>
        </p:nvSpPr>
        <p:spPr>
          <a:xfrm>
            <a:off x="935664" y="460567"/>
            <a:ext cx="13067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목차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3A3089-B4A8-4DD4-BE49-7D113B11E5AB}"/>
              </a:ext>
            </a:extLst>
          </p:cNvPr>
          <p:cNvSpPr txBox="1"/>
          <p:nvPr/>
        </p:nvSpPr>
        <p:spPr>
          <a:xfrm>
            <a:off x="2289355" y="891454"/>
            <a:ext cx="24127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table of contents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3FFB9C-9F43-4D85-9480-BCD6DD4847DE}"/>
              </a:ext>
            </a:extLst>
          </p:cNvPr>
          <p:cNvSpPr txBox="1"/>
          <p:nvPr/>
        </p:nvSpPr>
        <p:spPr>
          <a:xfrm>
            <a:off x="2289355" y="2663726"/>
            <a:ext cx="2242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제작  과정 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5BA202-91FF-4AD7-985B-7DEBE4AD84E2}"/>
              </a:ext>
            </a:extLst>
          </p:cNvPr>
          <p:cNvSpPr txBox="1"/>
          <p:nvPr/>
        </p:nvSpPr>
        <p:spPr>
          <a:xfrm>
            <a:off x="1339621" y="2709892"/>
            <a:ext cx="845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01   &gt;&gt;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144068-0C6B-4D8E-8428-E62B0F8294FF}"/>
              </a:ext>
            </a:extLst>
          </p:cNvPr>
          <p:cNvSpPr txBox="1"/>
          <p:nvPr/>
        </p:nvSpPr>
        <p:spPr>
          <a:xfrm>
            <a:off x="2289355" y="3477967"/>
            <a:ext cx="1835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HTML, CSS</a:t>
            </a:r>
            <a:endParaRPr lang="ko-KR" altLang="en-US" sz="28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A9DF80-6DDF-4D56-AD45-08BA0EBA1A64}"/>
              </a:ext>
            </a:extLst>
          </p:cNvPr>
          <p:cNvSpPr txBox="1"/>
          <p:nvPr/>
        </p:nvSpPr>
        <p:spPr>
          <a:xfrm>
            <a:off x="1339621" y="3524133"/>
            <a:ext cx="845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02   &gt;&gt;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6CA4E2-DB61-44F8-8634-BC0D12F982FE}"/>
              </a:ext>
            </a:extLst>
          </p:cNvPr>
          <p:cNvSpPr txBox="1"/>
          <p:nvPr/>
        </p:nvSpPr>
        <p:spPr>
          <a:xfrm>
            <a:off x="2289355" y="4292208"/>
            <a:ext cx="21533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주요 기능 소개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BB29BA-6597-4383-85D4-7AE42F80434E}"/>
              </a:ext>
            </a:extLst>
          </p:cNvPr>
          <p:cNvSpPr txBox="1"/>
          <p:nvPr/>
        </p:nvSpPr>
        <p:spPr>
          <a:xfrm>
            <a:off x="1339621" y="4338374"/>
            <a:ext cx="845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03   &gt;&gt;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9610BA-4B98-4236-8BF3-845AA8DB9B54}"/>
              </a:ext>
            </a:extLst>
          </p:cNvPr>
          <p:cNvSpPr txBox="1"/>
          <p:nvPr/>
        </p:nvSpPr>
        <p:spPr>
          <a:xfrm>
            <a:off x="2289355" y="5106449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사용한 프로그램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9222CD-3D53-416F-B340-09037390F9BD}"/>
              </a:ext>
            </a:extLst>
          </p:cNvPr>
          <p:cNvSpPr txBox="1"/>
          <p:nvPr/>
        </p:nvSpPr>
        <p:spPr>
          <a:xfrm>
            <a:off x="1339621" y="5152615"/>
            <a:ext cx="845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04   &gt;&gt;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816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716CAF07-69BD-4D87-A0E9-35B998673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4C475882-327D-4F98-8BD3-3463D6CDDBB7}"/>
              </a:ext>
            </a:extLst>
          </p:cNvPr>
          <p:cNvGrpSpPr/>
          <p:nvPr/>
        </p:nvGrpSpPr>
        <p:grpSpPr>
          <a:xfrm>
            <a:off x="489097" y="499731"/>
            <a:ext cx="5061098" cy="2519916"/>
            <a:chOff x="489097" y="499731"/>
            <a:chExt cx="5061098" cy="251991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8C84E6D-98DF-40BA-B4DB-E8E1F520413C}"/>
                </a:ext>
              </a:extLst>
            </p:cNvPr>
            <p:cNvSpPr/>
            <p:nvPr/>
          </p:nvSpPr>
          <p:spPr>
            <a:xfrm>
              <a:off x="489097" y="499731"/>
              <a:ext cx="5061098" cy="25199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323E340-3B68-48BC-9A61-D5077BDFEC11}"/>
                </a:ext>
              </a:extLst>
            </p:cNvPr>
            <p:cNvSpPr txBox="1"/>
            <p:nvPr/>
          </p:nvSpPr>
          <p:spPr>
            <a:xfrm>
              <a:off x="776176" y="744279"/>
              <a:ext cx="10326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</a:rPr>
                <a:t>#1, 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378D8F2-6575-4108-8F70-943FABD184EF}"/>
                </a:ext>
              </a:extLst>
            </p:cNvPr>
            <p:cNvSpPr txBox="1"/>
            <p:nvPr/>
          </p:nvSpPr>
          <p:spPr>
            <a:xfrm>
              <a:off x="776176" y="1467301"/>
              <a:ext cx="31951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spc="-150" dirty="0">
                  <a:solidFill>
                    <a:schemeClr val="bg1"/>
                  </a:solidFill>
                  <a:latin typeface="+mj-ea"/>
                  <a:ea typeface="+mj-ea"/>
                </a:rPr>
                <a:t>제작  과정 소개</a:t>
              </a:r>
              <a:endParaRPr lang="en-US" altLang="ko-KR" sz="4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8171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696000" y="9238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16535A61-DFD1-4634-8729-B899802A2790}"/>
              </a:ext>
            </a:extLst>
          </p:cNvPr>
          <p:cNvCxnSpPr/>
          <p:nvPr/>
        </p:nvCxnSpPr>
        <p:spPr>
          <a:xfrm>
            <a:off x="2816879" y="5072786"/>
            <a:ext cx="38862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7157555-E41C-434B-9661-DD8EC3C0215F}"/>
              </a:ext>
            </a:extLst>
          </p:cNvPr>
          <p:cNvSpPr txBox="1"/>
          <p:nvPr/>
        </p:nvSpPr>
        <p:spPr>
          <a:xfrm>
            <a:off x="5653139" y="3418774"/>
            <a:ext cx="5359391" cy="2127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/>
              <a:t>POINT!</a:t>
            </a:r>
            <a:r>
              <a:rPr lang="ko-KR" altLang="en-US" dirty="0"/>
              <a:t> </a:t>
            </a:r>
            <a:endParaRPr lang="en-US" altLang="ko-KR" dirty="0"/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en-US" altLang="ko-KR" dirty="0"/>
              <a:t>HTML</a:t>
            </a:r>
            <a:r>
              <a:rPr lang="ko-KR" altLang="en-US" dirty="0"/>
              <a:t>부터 디자인까지 </a:t>
            </a:r>
            <a:r>
              <a:rPr lang="en-US" altLang="ko-KR" dirty="0"/>
              <a:t>SELF </a:t>
            </a:r>
            <a:r>
              <a:rPr lang="ko-KR" altLang="en-US" dirty="0"/>
              <a:t>제작 </a:t>
            </a:r>
            <a:endParaRPr lang="en-US" altLang="ko-KR" dirty="0"/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/>
              <a:t>다양한 슬라이드 배너 제작</a:t>
            </a:r>
            <a:endParaRPr lang="en-US" altLang="ko-KR" dirty="0"/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/>
              <a:t>이미지를 넣는 다양한 방법</a:t>
            </a:r>
            <a:endParaRPr lang="en-US" altLang="ko-KR" dirty="0"/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/>
              <a:t>웹 접근성을 준수한 페이지 제작</a:t>
            </a:r>
            <a:endParaRPr lang="en-US" altLang="ko-KR" dirty="0"/>
          </a:p>
        </p:txBody>
      </p:sp>
      <p:sp>
        <p:nvSpPr>
          <p:cNvPr id="10" name="양쪽 대괄호 9">
            <a:extLst>
              <a:ext uri="{FF2B5EF4-FFF2-40B4-BE49-F238E27FC236}">
                <a16:creationId xmlns:a16="http://schemas.microsoft.com/office/drawing/2014/main" id="{2DDAF3A2-5683-4839-808B-E4DA2A0DC586}"/>
              </a:ext>
            </a:extLst>
          </p:cNvPr>
          <p:cNvSpPr/>
          <p:nvPr/>
        </p:nvSpPr>
        <p:spPr>
          <a:xfrm>
            <a:off x="5817915" y="1485900"/>
            <a:ext cx="5029515" cy="1638281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F2860A-300E-432C-872F-91070F5C261A}"/>
              </a:ext>
            </a:extLst>
          </p:cNvPr>
          <p:cNvSpPr txBox="1"/>
          <p:nvPr/>
        </p:nvSpPr>
        <p:spPr>
          <a:xfrm>
            <a:off x="6160445" y="1981874"/>
            <a:ext cx="4344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/>
              <a:t>작지만 알찬 웹페이지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6315785-8B9D-5C1E-B564-DDAAC765EEB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75326" y="1485900"/>
            <a:ext cx="3074059" cy="31532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1DA200-161C-D4CD-5F44-B53F60E90046}"/>
              </a:ext>
            </a:extLst>
          </p:cNvPr>
          <p:cNvSpPr txBox="1"/>
          <p:nvPr/>
        </p:nvSpPr>
        <p:spPr>
          <a:xfrm>
            <a:off x="2373217" y="5273815"/>
            <a:ext cx="1275950" cy="4652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err="1"/>
              <a:t>김이슬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2481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22878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제작  목적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2F6380C-7DD9-4B20-BBDF-D439476A94B6}"/>
              </a:ext>
            </a:extLst>
          </p:cNvPr>
          <p:cNvSpPr/>
          <p:nvPr/>
        </p:nvSpPr>
        <p:spPr>
          <a:xfrm>
            <a:off x="1574800" y="1638310"/>
            <a:ext cx="10236200" cy="17906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BF4BFDA-8FC2-4035-ADD4-3FC8BEE3EE7B}"/>
              </a:ext>
            </a:extLst>
          </p:cNvPr>
          <p:cNvSpPr/>
          <p:nvPr/>
        </p:nvSpPr>
        <p:spPr>
          <a:xfrm>
            <a:off x="1574800" y="4486378"/>
            <a:ext cx="10236200" cy="17906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1E2849C-9D47-4365-94C1-CAEE8A3B4551}"/>
              </a:ext>
            </a:extLst>
          </p:cNvPr>
          <p:cNvSpPr/>
          <p:nvPr/>
        </p:nvSpPr>
        <p:spPr>
          <a:xfrm>
            <a:off x="1681577" y="1369237"/>
            <a:ext cx="2631246" cy="6905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77981-5227-410B-A2EF-83107FAA768C}"/>
              </a:ext>
            </a:extLst>
          </p:cNvPr>
          <p:cNvSpPr txBox="1"/>
          <p:nvPr/>
        </p:nvSpPr>
        <p:spPr>
          <a:xfrm>
            <a:off x="1659532" y="1445240"/>
            <a:ext cx="2653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과일 판매 플랫폼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D26722-31E7-48F4-8D56-09FB1C35621B}"/>
              </a:ext>
            </a:extLst>
          </p:cNvPr>
          <p:cNvSpPr txBox="1"/>
          <p:nvPr/>
        </p:nvSpPr>
        <p:spPr>
          <a:xfrm>
            <a:off x="1828800" y="2272223"/>
            <a:ext cx="972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/>
              <a:t>1</a:t>
            </a:r>
            <a:r>
              <a:rPr lang="ko-KR" altLang="en-US" dirty="0"/>
              <a:t>인 가구가 많아 짐에 따라 식재료 등도 </a:t>
            </a:r>
            <a:r>
              <a:rPr lang="en-US" altLang="ko-KR" dirty="0"/>
              <a:t>1</a:t>
            </a:r>
            <a:r>
              <a:rPr lang="ko-KR" altLang="en-US" dirty="0"/>
              <a:t>인가구에 맞춰 제작이 되어가고 있다</a:t>
            </a:r>
            <a:r>
              <a:rPr lang="en-US" altLang="ko-KR" dirty="0"/>
              <a:t>. </a:t>
            </a:r>
            <a:r>
              <a:rPr lang="ko-KR" altLang="en-US" dirty="0"/>
              <a:t>또 각종 질병에 노출이 쉬운 현대인의 식습관에 맞춰 건강식이 대두되고 있는데 그에 맞춰 소량의 과일을 다양하게 구매할 수 있는 종합 과일 판매 플랫폼을 만들고 싶었다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DAE9D27-6EFE-49E9-8638-44418F0EE532}"/>
              </a:ext>
            </a:extLst>
          </p:cNvPr>
          <p:cNvGrpSpPr/>
          <p:nvPr/>
        </p:nvGrpSpPr>
        <p:grpSpPr>
          <a:xfrm>
            <a:off x="5962177" y="3730428"/>
            <a:ext cx="1105215" cy="473492"/>
            <a:chOff x="6019800" y="3698065"/>
            <a:chExt cx="1346200" cy="576734"/>
          </a:xfrm>
          <a:solidFill>
            <a:schemeClr val="accent6"/>
          </a:solidFill>
        </p:grpSpPr>
        <p:sp>
          <p:nvSpPr>
            <p:cNvPr id="14" name="화살표: 갈매기형 수장 13">
              <a:extLst>
                <a:ext uri="{FF2B5EF4-FFF2-40B4-BE49-F238E27FC236}">
                  <a16:creationId xmlns:a16="http://schemas.microsoft.com/office/drawing/2014/main" id="{EBBE2451-D741-4156-8777-7192D895E623}"/>
                </a:ext>
              </a:extLst>
            </p:cNvPr>
            <p:cNvSpPr/>
            <p:nvPr/>
          </p:nvSpPr>
          <p:spPr>
            <a:xfrm rot="5400000">
              <a:off x="6534150" y="3183715"/>
              <a:ext cx="317500" cy="1346200"/>
            </a:xfrm>
            <a:prstGeom prst="chevron">
              <a:avLst>
                <a:gd name="adj" fmla="val 7924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화살표: 갈매기형 수장 17">
              <a:extLst>
                <a:ext uri="{FF2B5EF4-FFF2-40B4-BE49-F238E27FC236}">
                  <a16:creationId xmlns:a16="http://schemas.microsoft.com/office/drawing/2014/main" id="{8FF6E74F-3530-4263-9965-C5D0253F2A3F}"/>
                </a:ext>
              </a:extLst>
            </p:cNvPr>
            <p:cNvSpPr/>
            <p:nvPr/>
          </p:nvSpPr>
          <p:spPr>
            <a:xfrm rot="5400000">
              <a:off x="6534150" y="3442949"/>
              <a:ext cx="317500" cy="1346200"/>
            </a:xfrm>
            <a:prstGeom prst="chevron">
              <a:avLst>
                <a:gd name="adj" fmla="val 7924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906B5E3-1E4A-40A5-9672-46CF7BE4B5DF}"/>
              </a:ext>
            </a:extLst>
          </p:cNvPr>
          <p:cNvSpPr txBox="1"/>
          <p:nvPr/>
        </p:nvSpPr>
        <p:spPr>
          <a:xfrm>
            <a:off x="1883588" y="4636163"/>
            <a:ext cx="96734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다양한 과일을 조금씩 많이</a:t>
            </a:r>
            <a:r>
              <a:rPr lang="en-US" altLang="ko-KR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저렴하게 구매 가능한 플랫폼 제작</a:t>
            </a:r>
          </a:p>
        </p:txBody>
      </p:sp>
    </p:spTree>
    <p:extLst>
      <p:ext uri="{BB962C8B-B14F-4D97-AF65-F5344CB8AC3E}">
        <p14:creationId xmlns:p14="http://schemas.microsoft.com/office/powerpoint/2010/main" val="4018941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26597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페이지 구조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7307A602-C04B-4166-86CB-429A49EB1EF5}"/>
              </a:ext>
            </a:extLst>
          </p:cNvPr>
          <p:cNvGrpSpPr/>
          <p:nvPr/>
        </p:nvGrpSpPr>
        <p:grpSpPr>
          <a:xfrm>
            <a:off x="1813792" y="1551197"/>
            <a:ext cx="7950183" cy="4658408"/>
            <a:chOff x="1188602" y="783528"/>
            <a:chExt cx="9176236" cy="5174552"/>
          </a:xfrm>
        </p:grpSpPr>
        <p:cxnSp>
          <p:nvCxnSpPr>
            <p:cNvPr id="60" name="꺾인 연결선 220">
              <a:extLst>
                <a:ext uri="{FF2B5EF4-FFF2-40B4-BE49-F238E27FC236}">
                  <a16:creationId xmlns:a16="http://schemas.microsoft.com/office/drawing/2014/main" id="{415D21C9-9DDF-4A15-8E00-ECB752B5DD66}"/>
                </a:ext>
              </a:extLst>
            </p:cNvPr>
            <p:cNvCxnSpPr/>
            <p:nvPr/>
          </p:nvCxnSpPr>
          <p:spPr>
            <a:xfrm rot="16200000" flipV="1">
              <a:off x="7569711" y="2126739"/>
              <a:ext cx="538732" cy="3486154"/>
            </a:xfrm>
            <a:prstGeom prst="bentConnector2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꺾인 연결선 189">
              <a:extLst>
                <a:ext uri="{FF2B5EF4-FFF2-40B4-BE49-F238E27FC236}">
                  <a16:creationId xmlns:a16="http://schemas.microsoft.com/office/drawing/2014/main" id="{B495A22E-BA5D-4EBD-940F-2939C57E81A7}"/>
                </a:ext>
              </a:extLst>
            </p:cNvPr>
            <p:cNvCxnSpPr/>
            <p:nvPr/>
          </p:nvCxnSpPr>
          <p:spPr>
            <a:xfrm rot="16200000" flipH="1">
              <a:off x="6320449" y="4406539"/>
              <a:ext cx="320535" cy="769434"/>
            </a:xfrm>
            <a:prstGeom prst="bentConnector3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꺾인 연결선 190">
              <a:extLst>
                <a:ext uri="{FF2B5EF4-FFF2-40B4-BE49-F238E27FC236}">
                  <a16:creationId xmlns:a16="http://schemas.microsoft.com/office/drawing/2014/main" id="{5F800ACB-8235-4E92-86CA-7DA85CEF7222}"/>
                </a:ext>
              </a:extLst>
            </p:cNvPr>
            <p:cNvCxnSpPr/>
            <p:nvPr/>
          </p:nvCxnSpPr>
          <p:spPr>
            <a:xfrm rot="5400000">
              <a:off x="5549791" y="4406046"/>
              <a:ext cx="320535" cy="769434"/>
            </a:xfrm>
            <a:prstGeom prst="bentConnector3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한쪽 모서리가 잘린 사각형 6">
              <a:extLst>
                <a:ext uri="{FF2B5EF4-FFF2-40B4-BE49-F238E27FC236}">
                  <a16:creationId xmlns:a16="http://schemas.microsoft.com/office/drawing/2014/main" id="{2775E8EC-3C5F-48E1-A489-6B1B937954AB}"/>
                </a:ext>
              </a:extLst>
            </p:cNvPr>
            <p:cNvSpPr/>
            <p:nvPr/>
          </p:nvSpPr>
          <p:spPr>
            <a:xfrm>
              <a:off x="4941094" y="783528"/>
              <a:ext cx="2309812" cy="764457"/>
            </a:xfrm>
            <a:prstGeom prst="snip1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spc="-150" dirty="0"/>
                <a:t>MAIN </a:t>
              </a:r>
              <a:r>
                <a:rPr lang="ko-KR" altLang="en-US" sz="2400" spc="-150" dirty="0"/>
                <a:t>페이지</a:t>
              </a:r>
            </a:p>
          </p:txBody>
        </p:sp>
        <p:sp>
          <p:nvSpPr>
            <p:cNvPr id="64" name="직각 삼각형 63">
              <a:extLst>
                <a:ext uri="{FF2B5EF4-FFF2-40B4-BE49-F238E27FC236}">
                  <a16:creationId xmlns:a16="http://schemas.microsoft.com/office/drawing/2014/main" id="{2EFF14CD-C584-4665-98FF-01DECE7518DA}"/>
                </a:ext>
              </a:extLst>
            </p:cNvPr>
            <p:cNvSpPr/>
            <p:nvPr/>
          </p:nvSpPr>
          <p:spPr>
            <a:xfrm rot="10800000">
              <a:off x="6930327" y="783528"/>
              <a:ext cx="320579" cy="320579"/>
            </a:xfrm>
            <a:prstGeom prst="rtTriangl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한쪽 모서리가 잘린 사각형 35">
              <a:extLst>
                <a:ext uri="{FF2B5EF4-FFF2-40B4-BE49-F238E27FC236}">
                  <a16:creationId xmlns:a16="http://schemas.microsoft.com/office/drawing/2014/main" id="{7048E018-1B9A-4F9B-B83A-953AF3BD3134}"/>
                </a:ext>
              </a:extLst>
            </p:cNvPr>
            <p:cNvSpPr/>
            <p:nvPr/>
          </p:nvSpPr>
          <p:spPr>
            <a:xfrm>
              <a:off x="8016786" y="1474244"/>
              <a:ext cx="1565368" cy="518075"/>
            </a:xfrm>
            <a:prstGeom prst="snip1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로그인</a:t>
              </a:r>
            </a:p>
          </p:txBody>
        </p:sp>
        <p:sp>
          <p:nvSpPr>
            <p:cNvPr id="66" name="직각 삼각형 65">
              <a:extLst>
                <a:ext uri="{FF2B5EF4-FFF2-40B4-BE49-F238E27FC236}">
                  <a16:creationId xmlns:a16="http://schemas.microsoft.com/office/drawing/2014/main" id="{10D7B73C-46B9-4C20-9C8B-2C7EF3B57829}"/>
                </a:ext>
              </a:extLst>
            </p:cNvPr>
            <p:cNvSpPr/>
            <p:nvPr/>
          </p:nvSpPr>
          <p:spPr>
            <a:xfrm rot="10800000">
              <a:off x="9364897" y="1474244"/>
              <a:ext cx="217257" cy="217257"/>
            </a:xfrm>
            <a:prstGeom prst="rtTriangl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한쪽 모서리가 잘린 사각형 38">
              <a:extLst>
                <a:ext uri="{FF2B5EF4-FFF2-40B4-BE49-F238E27FC236}">
                  <a16:creationId xmlns:a16="http://schemas.microsoft.com/office/drawing/2014/main" id="{69505EDE-F019-4BFC-A0D5-2A88765D20A5}"/>
                </a:ext>
              </a:extLst>
            </p:cNvPr>
            <p:cNvSpPr/>
            <p:nvPr/>
          </p:nvSpPr>
          <p:spPr>
            <a:xfrm>
              <a:off x="1827162" y="4139182"/>
              <a:ext cx="1565368" cy="518075"/>
            </a:xfrm>
            <a:prstGeom prst="snip1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/>
                <a:t>HEAD</a:t>
              </a:r>
              <a:endParaRPr lang="ko-KR" altLang="en-US" sz="1600" dirty="0"/>
            </a:p>
          </p:txBody>
        </p:sp>
        <p:sp>
          <p:nvSpPr>
            <p:cNvPr id="68" name="직각 삼각형 67">
              <a:extLst>
                <a:ext uri="{FF2B5EF4-FFF2-40B4-BE49-F238E27FC236}">
                  <a16:creationId xmlns:a16="http://schemas.microsoft.com/office/drawing/2014/main" id="{CD388DC3-2420-4DB0-A116-AC5EE121B1FB}"/>
                </a:ext>
              </a:extLst>
            </p:cNvPr>
            <p:cNvSpPr/>
            <p:nvPr/>
          </p:nvSpPr>
          <p:spPr>
            <a:xfrm rot="10800000">
              <a:off x="3175273" y="4139182"/>
              <a:ext cx="217257" cy="217257"/>
            </a:xfrm>
            <a:prstGeom prst="rt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한쪽 모서리가 잘린 사각형 41">
              <a:extLst>
                <a:ext uri="{FF2B5EF4-FFF2-40B4-BE49-F238E27FC236}">
                  <a16:creationId xmlns:a16="http://schemas.microsoft.com/office/drawing/2014/main" id="{B1E44D46-D064-429E-AAB6-C747D4EEEFC7}"/>
                </a:ext>
              </a:extLst>
            </p:cNvPr>
            <p:cNvSpPr/>
            <p:nvPr/>
          </p:nvSpPr>
          <p:spPr>
            <a:xfrm>
              <a:off x="5313316" y="4139182"/>
              <a:ext cx="1565368" cy="518075"/>
            </a:xfrm>
            <a:prstGeom prst="snip1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BODY</a:t>
              </a:r>
              <a:endParaRPr lang="ko-KR" altLang="en-US" dirty="0"/>
            </a:p>
          </p:txBody>
        </p:sp>
        <p:sp>
          <p:nvSpPr>
            <p:cNvPr id="70" name="직각 삼각형 69">
              <a:extLst>
                <a:ext uri="{FF2B5EF4-FFF2-40B4-BE49-F238E27FC236}">
                  <a16:creationId xmlns:a16="http://schemas.microsoft.com/office/drawing/2014/main" id="{BFDB5407-A370-49E9-98C5-09809BE13059}"/>
                </a:ext>
              </a:extLst>
            </p:cNvPr>
            <p:cNvSpPr/>
            <p:nvPr/>
          </p:nvSpPr>
          <p:spPr>
            <a:xfrm rot="10800000">
              <a:off x="6661427" y="4139182"/>
              <a:ext cx="217257" cy="217257"/>
            </a:xfrm>
            <a:prstGeom prst="rtTriangl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한쪽 모서리가 잘린 사각형 44">
              <a:extLst>
                <a:ext uri="{FF2B5EF4-FFF2-40B4-BE49-F238E27FC236}">
                  <a16:creationId xmlns:a16="http://schemas.microsoft.com/office/drawing/2014/main" id="{44DCAC86-1DB2-4468-A8CC-A6E05F54B470}"/>
                </a:ext>
              </a:extLst>
            </p:cNvPr>
            <p:cNvSpPr/>
            <p:nvPr/>
          </p:nvSpPr>
          <p:spPr>
            <a:xfrm>
              <a:off x="8799470" y="4139182"/>
              <a:ext cx="1565368" cy="518075"/>
            </a:xfrm>
            <a:prstGeom prst="snip1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FOOTER</a:t>
              </a:r>
              <a:endParaRPr lang="ko-KR" altLang="en-US" dirty="0"/>
            </a:p>
          </p:txBody>
        </p:sp>
        <p:sp>
          <p:nvSpPr>
            <p:cNvPr id="72" name="직각 삼각형 71">
              <a:extLst>
                <a:ext uri="{FF2B5EF4-FFF2-40B4-BE49-F238E27FC236}">
                  <a16:creationId xmlns:a16="http://schemas.microsoft.com/office/drawing/2014/main" id="{804692B6-349A-4585-A71C-B3262F8DB624}"/>
                </a:ext>
              </a:extLst>
            </p:cNvPr>
            <p:cNvSpPr/>
            <p:nvPr/>
          </p:nvSpPr>
          <p:spPr>
            <a:xfrm rot="10800000">
              <a:off x="10147581" y="4139182"/>
              <a:ext cx="217257" cy="217257"/>
            </a:xfrm>
            <a:prstGeom prst="rtTriangle">
              <a:avLst/>
            </a:prstGeom>
            <a:solidFill>
              <a:srgbClr val="7979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D6E4D1CD-DEDF-47FD-B094-8E351542783C}"/>
                </a:ext>
              </a:extLst>
            </p:cNvPr>
            <p:cNvCxnSpPr>
              <a:stCxn id="63" idx="1"/>
              <a:endCxn id="69" idx="3"/>
            </p:cNvCxnSpPr>
            <p:nvPr/>
          </p:nvCxnSpPr>
          <p:spPr>
            <a:xfrm>
              <a:off x="6096000" y="1547985"/>
              <a:ext cx="0" cy="2591197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FC010CBF-2845-458E-AED0-9090F1A4508A}"/>
                </a:ext>
              </a:extLst>
            </p:cNvPr>
            <p:cNvCxnSpPr>
              <a:endCxn id="65" idx="2"/>
            </p:cNvCxnSpPr>
            <p:nvPr/>
          </p:nvCxnSpPr>
          <p:spPr>
            <a:xfrm>
              <a:off x="6096000" y="1733281"/>
              <a:ext cx="1920786" cy="1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한쪽 모서리가 잘린 사각형 52">
              <a:extLst>
                <a:ext uri="{FF2B5EF4-FFF2-40B4-BE49-F238E27FC236}">
                  <a16:creationId xmlns:a16="http://schemas.microsoft.com/office/drawing/2014/main" id="{E3A9B42E-E399-4280-AEC2-731E5761955A}"/>
                </a:ext>
              </a:extLst>
            </p:cNvPr>
            <p:cNvSpPr/>
            <p:nvPr/>
          </p:nvSpPr>
          <p:spPr>
            <a:xfrm>
              <a:off x="1188602" y="4977792"/>
              <a:ext cx="1303620" cy="43144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로고</a:t>
              </a:r>
            </a:p>
          </p:txBody>
        </p:sp>
        <p:sp>
          <p:nvSpPr>
            <p:cNvPr id="76" name="직각 삼각형 75">
              <a:extLst>
                <a:ext uri="{FF2B5EF4-FFF2-40B4-BE49-F238E27FC236}">
                  <a16:creationId xmlns:a16="http://schemas.microsoft.com/office/drawing/2014/main" id="{297252E3-C63E-4256-89C0-461CEBD30CC0}"/>
                </a:ext>
              </a:extLst>
            </p:cNvPr>
            <p:cNvSpPr/>
            <p:nvPr/>
          </p:nvSpPr>
          <p:spPr>
            <a:xfrm rot="10800000">
              <a:off x="2311293" y="4977792"/>
              <a:ext cx="180929" cy="18092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한쪽 모서리가 잘린 사각형 56">
              <a:extLst>
                <a:ext uri="{FF2B5EF4-FFF2-40B4-BE49-F238E27FC236}">
                  <a16:creationId xmlns:a16="http://schemas.microsoft.com/office/drawing/2014/main" id="{3C52E423-CA0C-4FAC-8E33-CF8E85B565AF}"/>
                </a:ext>
              </a:extLst>
            </p:cNvPr>
            <p:cNvSpPr/>
            <p:nvPr/>
          </p:nvSpPr>
          <p:spPr>
            <a:xfrm>
              <a:off x="2727470" y="4977792"/>
              <a:ext cx="1303620" cy="43144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대분류</a:t>
              </a:r>
            </a:p>
          </p:txBody>
        </p:sp>
        <p:sp>
          <p:nvSpPr>
            <p:cNvPr id="78" name="직각 삼각형 77">
              <a:extLst>
                <a:ext uri="{FF2B5EF4-FFF2-40B4-BE49-F238E27FC236}">
                  <a16:creationId xmlns:a16="http://schemas.microsoft.com/office/drawing/2014/main" id="{99EF5043-582B-465D-8785-D40CBA7691C3}"/>
                </a:ext>
              </a:extLst>
            </p:cNvPr>
            <p:cNvSpPr/>
            <p:nvPr/>
          </p:nvSpPr>
          <p:spPr>
            <a:xfrm rot="10800000">
              <a:off x="3850161" y="4977792"/>
              <a:ext cx="180929" cy="18092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한쪽 모서리가 잘린 사각형 59">
              <a:extLst>
                <a:ext uri="{FF2B5EF4-FFF2-40B4-BE49-F238E27FC236}">
                  <a16:creationId xmlns:a16="http://schemas.microsoft.com/office/drawing/2014/main" id="{C086F63E-380C-439C-B232-A2ED2AB30D8E}"/>
                </a:ext>
              </a:extLst>
            </p:cNvPr>
            <p:cNvSpPr/>
            <p:nvPr/>
          </p:nvSpPr>
          <p:spPr>
            <a:xfrm>
              <a:off x="1188602" y="5526634"/>
              <a:ext cx="1303620" cy="43144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검색창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0" name="직각 삼각형 79">
              <a:extLst>
                <a:ext uri="{FF2B5EF4-FFF2-40B4-BE49-F238E27FC236}">
                  <a16:creationId xmlns:a16="http://schemas.microsoft.com/office/drawing/2014/main" id="{C81534B7-0591-4A8C-B87A-7DB56370B864}"/>
                </a:ext>
              </a:extLst>
            </p:cNvPr>
            <p:cNvSpPr/>
            <p:nvPr/>
          </p:nvSpPr>
          <p:spPr>
            <a:xfrm rot="10800000">
              <a:off x="2311293" y="5526634"/>
              <a:ext cx="180929" cy="18092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한쪽 모서리가 잘린 사각형 62">
              <a:extLst>
                <a:ext uri="{FF2B5EF4-FFF2-40B4-BE49-F238E27FC236}">
                  <a16:creationId xmlns:a16="http://schemas.microsoft.com/office/drawing/2014/main" id="{3024C519-A5CB-4922-BC15-2B28CFA6DD39}"/>
                </a:ext>
              </a:extLst>
            </p:cNvPr>
            <p:cNvSpPr/>
            <p:nvPr/>
          </p:nvSpPr>
          <p:spPr>
            <a:xfrm>
              <a:off x="2727470" y="5526634"/>
              <a:ext cx="1303620" cy="43144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웹접근성</a:t>
              </a:r>
            </a:p>
          </p:txBody>
        </p:sp>
        <p:sp>
          <p:nvSpPr>
            <p:cNvPr id="82" name="직각 삼각형 81">
              <a:extLst>
                <a:ext uri="{FF2B5EF4-FFF2-40B4-BE49-F238E27FC236}">
                  <a16:creationId xmlns:a16="http://schemas.microsoft.com/office/drawing/2014/main" id="{B8A0468B-59AF-49BE-9B9E-2E458B1AD625}"/>
                </a:ext>
              </a:extLst>
            </p:cNvPr>
            <p:cNvSpPr/>
            <p:nvPr/>
          </p:nvSpPr>
          <p:spPr>
            <a:xfrm rot="10800000">
              <a:off x="3850161" y="5526634"/>
              <a:ext cx="180929" cy="18092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한쪽 모서리가 잘린 사각형 100">
              <a:extLst>
                <a:ext uri="{FF2B5EF4-FFF2-40B4-BE49-F238E27FC236}">
                  <a16:creationId xmlns:a16="http://schemas.microsoft.com/office/drawing/2014/main" id="{9F7D99FD-C8D9-4C35-AF56-B391DA9FE27D}"/>
                </a:ext>
              </a:extLst>
            </p:cNvPr>
            <p:cNvSpPr/>
            <p:nvPr/>
          </p:nvSpPr>
          <p:spPr>
            <a:xfrm>
              <a:off x="4674756" y="4942492"/>
              <a:ext cx="1303620" cy="43144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메인 배너</a:t>
              </a:r>
            </a:p>
          </p:txBody>
        </p:sp>
        <p:sp>
          <p:nvSpPr>
            <p:cNvPr id="86" name="직각 삼각형 85">
              <a:extLst>
                <a:ext uri="{FF2B5EF4-FFF2-40B4-BE49-F238E27FC236}">
                  <a16:creationId xmlns:a16="http://schemas.microsoft.com/office/drawing/2014/main" id="{79836A96-C006-4C20-86D7-6888CB757598}"/>
                </a:ext>
              </a:extLst>
            </p:cNvPr>
            <p:cNvSpPr/>
            <p:nvPr/>
          </p:nvSpPr>
          <p:spPr>
            <a:xfrm rot="10800000">
              <a:off x="5797447" y="4942492"/>
              <a:ext cx="180929" cy="18092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한쪽 모서리가 잘린 사각형 98">
              <a:extLst>
                <a:ext uri="{FF2B5EF4-FFF2-40B4-BE49-F238E27FC236}">
                  <a16:creationId xmlns:a16="http://schemas.microsoft.com/office/drawing/2014/main" id="{E4B78E13-05F8-4B79-AE9E-2DAD508F3825}"/>
                </a:ext>
              </a:extLst>
            </p:cNvPr>
            <p:cNvSpPr/>
            <p:nvPr/>
          </p:nvSpPr>
          <p:spPr>
            <a:xfrm>
              <a:off x="6213624" y="4942492"/>
              <a:ext cx="1303620" cy="43144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이미지 삽입</a:t>
              </a: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2CC1FF8B-5FFA-4114-B447-FEBB4DCCA39A}"/>
                </a:ext>
              </a:extLst>
            </p:cNvPr>
            <p:cNvSpPr/>
            <p:nvPr/>
          </p:nvSpPr>
          <p:spPr>
            <a:xfrm rot="10800000">
              <a:off x="7336315" y="4942492"/>
              <a:ext cx="180929" cy="18092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한쪽 모서리가 잘린 사각형 96">
              <a:extLst>
                <a:ext uri="{FF2B5EF4-FFF2-40B4-BE49-F238E27FC236}">
                  <a16:creationId xmlns:a16="http://schemas.microsoft.com/office/drawing/2014/main" id="{9A8712D6-3118-438E-8608-CA9A5062CB00}"/>
                </a:ext>
              </a:extLst>
            </p:cNvPr>
            <p:cNvSpPr/>
            <p:nvPr/>
          </p:nvSpPr>
          <p:spPr>
            <a:xfrm>
              <a:off x="4674756" y="5491334"/>
              <a:ext cx="1303620" cy="43144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</a:rPr>
                <a:t>고정슬라이드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0" name="직각 삼각형 89">
              <a:extLst>
                <a:ext uri="{FF2B5EF4-FFF2-40B4-BE49-F238E27FC236}">
                  <a16:creationId xmlns:a16="http://schemas.microsoft.com/office/drawing/2014/main" id="{FEA2AF91-6A9A-40D5-BE30-9FB6912B7E21}"/>
                </a:ext>
              </a:extLst>
            </p:cNvPr>
            <p:cNvSpPr/>
            <p:nvPr/>
          </p:nvSpPr>
          <p:spPr>
            <a:xfrm rot="10800000">
              <a:off x="5797447" y="5491334"/>
              <a:ext cx="180929" cy="18092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한쪽 모서리가 잘린 사각형 94">
              <a:extLst>
                <a:ext uri="{FF2B5EF4-FFF2-40B4-BE49-F238E27FC236}">
                  <a16:creationId xmlns:a16="http://schemas.microsoft.com/office/drawing/2014/main" id="{E793B8FE-03AB-45FA-B61C-15077A88166B}"/>
                </a:ext>
              </a:extLst>
            </p:cNvPr>
            <p:cNvSpPr/>
            <p:nvPr/>
          </p:nvSpPr>
          <p:spPr>
            <a:xfrm>
              <a:off x="6213624" y="5491334"/>
              <a:ext cx="1303620" cy="43144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</a:rPr>
                <a:t>자동슬라이드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2" name="직각 삼각형 91">
              <a:extLst>
                <a:ext uri="{FF2B5EF4-FFF2-40B4-BE49-F238E27FC236}">
                  <a16:creationId xmlns:a16="http://schemas.microsoft.com/office/drawing/2014/main" id="{6AD7EDDE-E2BA-4D79-8810-2EC980E49157}"/>
                </a:ext>
              </a:extLst>
            </p:cNvPr>
            <p:cNvSpPr/>
            <p:nvPr/>
          </p:nvSpPr>
          <p:spPr>
            <a:xfrm rot="10800000">
              <a:off x="7336315" y="5491334"/>
              <a:ext cx="180929" cy="18092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5" name="꺾인 연결선 185">
              <a:extLst>
                <a:ext uri="{FF2B5EF4-FFF2-40B4-BE49-F238E27FC236}">
                  <a16:creationId xmlns:a16="http://schemas.microsoft.com/office/drawing/2014/main" id="{59A7196B-C6BA-47E8-95EE-7C86F8DBC7C0}"/>
                </a:ext>
              </a:extLst>
            </p:cNvPr>
            <p:cNvCxnSpPr/>
            <p:nvPr/>
          </p:nvCxnSpPr>
          <p:spPr>
            <a:xfrm rot="16200000" flipH="1">
              <a:off x="2834296" y="4423282"/>
              <a:ext cx="320535" cy="769434"/>
            </a:xfrm>
            <a:prstGeom prst="bentConnector3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꺾인 연결선 186">
              <a:extLst>
                <a:ext uri="{FF2B5EF4-FFF2-40B4-BE49-F238E27FC236}">
                  <a16:creationId xmlns:a16="http://schemas.microsoft.com/office/drawing/2014/main" id="{F24C8044-8DD7-4260-B615-A7C5481E1DB6}"/>
                </a:ext>
              </a:extLst>
            </p:cNvPr>
            <p:cNvCxnSpPr/>
            <p:nvPr/>
          </p:nvCxnSpPr>
          <p:spPr>
            <a:xfrm rot="5400000">
              <a:off x="2063638" y="4422789"/>
              <a:ext cx="320535" cy="769434"/>
            </a:xfrm>
            <a:prstGeom prst="bentConnector3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한쪽 모서리가 잘린 사각형 103">
              <a:extLst>
                <a:ext uri="{FF2B5EF4-FFF2-40B4-BE49-F238E27FC236}">
                  <a16:creationId xmlns:a16="http://schemas.microsoft.com/office/drawing/2014/main" id="{A8AAEA51-21BC-49FC-8B27-8B9732DD2328}"/>
                </a:ext>
              </a:extLst>
            </p:cNvPr>
            <p:cNvSpPr/>
            <p:nvPr/>
          </p:nvSpPr>
          <p:spPr>
            <a:xfrm>
              <a:off x="8930344" y="4907699"/>
              <a:ext cx="1303620" cy="43144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안내사항</a:t>
              </a:r>
            </a:p>
          </p:txBody>
        </p:sp>
        <p:sp>
          <p:nvSpPr>
            <p:cNvPr id="98" name="직각 삼각형 97">
              <a:extLst>
                <a:ext uri="{FF2B5EF4-FFF2-40B4-BE49-F238E27FC236}">
                  <a16:creationId xmlns:a16="http://schemas.microsoft.com/office/drawing/2014/main" id="{9722813C-63EB-4B99-8803-9C7F71AA989C}"/>
                </a:ext>
              </a:extLst>
            </p:cNvPr>
            <p:cNvSpPr/>
            <p:nvPr/>
          </p:nvSpPr>
          <p:spPr>
            <a:xfrm rot="10800000">
              <a:off x="10053035" y="4907699"/>
              <a:ext cx="180929" cy="18092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한쪽 모서리가 잘린 사각형 106">
              <a:extLst>
                <a:ext uri="{FF2B5EF4-FFF2-40B4-BE49-F238E27FC236}">
                  <a16:creationId xmlns:a16="http://schemas.microsoft.com/office/drawing/2014/main" id="{AA4ED632-D1A6-4F82-B678-99DB2B152552}"/>
                </a:ext>
              </a:extLst>
            </p:cNvPr>
            <p:cNvSpPr/>
            <p:nvPr/>
          </p:nvSpPr>
          <p:spPr>
            <a:xfrm>
              <a:off x="8930344" y="5456541"/>
              <a:ext cx="1303620" cy="43144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SNS</a:t>
              </a:r>
              <a:r>
                <a:rPr lang="ko-KR" altLang="en-US" dirty="0">
                  <a:solidFill>
                    <a:schemeClr val="tx1"/>
                  </a:solidFill>
                </a:rPr>
                <a:t>링크</a:t>
              </a:r>
            </a:p>
          </p:txBody>
        </p:sp>
        <p:sp>
          <p:nvSpPr>
            <p:cNvPr id="100" name="직각 삼각형 99">
              <a:extLst>
                <a:ext uri="{FF2B5EF4-FFF2-40B4-BE49-F238E27FC236}">
                  <a16:creationId xmlns:a16="http://schemas.microsoft.com/office/drawing/2014/main" id="{26B5B019-28B5-4407-8C83-FBA397076E1A}"/>
                </a:ext>
              </a:extLst>
            </p:cNvPr>
            <p:cNvSpPr/>
            <p:nvPr/>
          </p:nvSpPr>
          <p:spPr>
            <a:xfrm rot="10800000">
              <a:off x="10053035" y="5456541"/>
              <a:ext cx="180929" cy="18092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1" name="직선 연결선 100">
              <a:extLst>
                <a:ext uri="{FF2B5EF4-FFF2-40B4-BE49-F238E27FC236}">
                  <a16:creationId xmlns:a16="http://schemas.microsoft.com/office/drawing/2014/main" id="{2B819178-344B-4598-B5D6-F4E2338BC4AA}"/>
                </a:ext>
              </a:extLst>
            </p:cNvPr>
            <p:cNvCxnSpPr>
              <a:stCxn id="71" idx="1"/>
              <a:endCxn id="97" idx="3"/>
            </p:cNvCxnSpPr>
            <p:nvPr/>
          </p:nvCxnSpPr>
          <p:spPr>
            <a:xfrm>
              <a:off x="9582154" y="4666782"/>
              <a:ext cx="0" cy="240917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한쪽 모서리가 잘린 사각형 209">
              <a:extLst>
                <a:ext uri="{FF2B5EF4-FFF2-40B4-BE49-F238E27FC236}">
                  <a16:creationId xmlns:a16="http://schemas.microsoft.com/office/drawing/2014/main" id="{458C852E-09CA-4F08-8D8C-144F656B91C3}"/>
                </a:ext>
              </a:extLst>
            </p:cNvPr>
            <p:cNvSpPr/>
            <p:nvPr/>
          </p:nvSpPr>
          <p:spPr>
            <a:xfrm>
              <a:off x="8214812" y="2115617"/>
              <a:ext cx="1169315" cy="38699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직각 삼각형 102">
              <a:extLst>
                <a:ext uri="{FF2B5EF4-FFF2-40B4-BE49-F238E27FC236}">
                  <a16:creationId xmlns:a16="http://schemas.microsoft.com/office/drawing/2014/main" id="{9E18CD86-D9E8-4D2D-A624-1D0C57A50CD7}"/>
                </a:ext>
              </a:extLst>
            </p:cNvPr>
            <p:cNvSpPr/>
            <p:nvPr/>
          </p:nvSpPr>
          <p:spPr>
            <a:xfrm rot="10800000">
              <a:off x="9221838" y="2115617"/>
              <a:ext cx="162289" cy="16228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한쪽 모서리가 잘린 사각형 207">
              <a:extLst>
                <a:ext uri="{FF2B5EF4-FFF2-40B4-BE49-F238E27FC236}">
                  <a16:creationId xmlns:a16="http://schemas.microsoft.com/office/drawing/2014/main" id="{B335C8A9-352B-449C-89A1-FBC99E35EBE4}"/>
                </a:ext>
              </a:extLst>
            </p:cNvPr>
            <p:cNvSpPr/>
            <p:nvPr/>
          </p:nvSpPr>
          <p:spPr>
            <a:xfrm>
              <a:off x="8214812" y="2607915"/>
              <a:ext cx="1169315" cy="386996"/>
            </a:xfrm>
            <a:prstGeom prst="snip1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직각 삼각형 104">
              <a:extLst>
                <a:ext uri="{FF2B5EF4-FFF2-40B4-BE49-F238E27FC236}">
                  <a16:creationId xmlns:a16="http://schemas.microsoft.com/office/drawing/2014/main" id="{1DD8668B-350F-4D60-A2D3-5FBED2C40F13}"/>
                </a:ext>
              </a:extLst>
            </p:cNvPr>
            <p:cNvSpPr/>
            <p:nvPr/>
          </p:nvSpPr>
          <p:spPr>
            <a:xfrm rot="10800000">
              <a:off x="9221838" y="2607915"/>
              <a:ext cx="162289" cy="162289"/>
            </a:xfrm>
            <a:prstGeom prst="rtTriangl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8" name="직선 연결선 107">
              <a:extLst>
                <a:ext uri="{FF2B5EF4-FFF2-40B4-BE49-F238E27FC236}">
                  <a16:creationId xmlns:a16="http://schemas.microsoft.com/office/drawing/2014/main" id="{BC78F4F7-D32A-4E1D-BDF3-5C090CA58D1D}"/>
                </a:ext>
              </a:extLst>
            </p:cNvPr>
            <p:cNvCxnSpPr>
              <a:stCxn id="65" idx="1"/>
              <a:endCxn id="102" idx="3"/>
            </p:cNvCxnSpPr>
            <p:nvPr/>
          </p:nvCxnSpPr>
          <p:spPr>
            <a:xfrm>
              <a:off x="8799470" y="1992319"/>
              <a:ext cx="0" cy="12329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꺾인 연결선 219">
              <a:extLst>
                <a:ext uri="{FF2B5EF4-FFF2-40B4-BE49-F238E27FC236}">
                  <a16:creationId xmlns:a16="http://schemas.microsoft.com/office/drawing/2014/main" id="{DAD36552-6F9C-4541-BD82-1E6376A40018}"/>
                </a:ext>
              </a:extLst>
            </p:cNvPr>
            <p:cNvCxnSpPr>
              <a:stCxn id="67" idx="3"/>
            </p:cNvCxnSpPr>
            <p:nvPr/>
          </p:nvCxnSpPr>
          <p:spPr>
            <a:xfrm rot="5400000" flipH="1" flipV="1">
              <a:off x="4083557" y="2126739"/>
              <a:ext cx="538732" cy="3486154"/>
            </a:xfrm>
            <a:prstGeom prst="bentConnector2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3B9CCE06-3EB6-DF06-21FA-7B705A45FC87}"/>
              </a:ext>
            </a:extLst>
          </p:cNvPr>
          <p:cNvSpPr/>
          <p:nvPr/>
        </p:nvSpPr>
        <p:spPr>
          <a:xfrm>
            <a:off x="1372372" y="3743193"/>
            <a:ext cx="9384142" cy="277136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114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D58DE05-4091-4161-8E1F-674635CE2A99}"/>
              </a:ext>
            </a:extLst>
          </p:cNvPr>
          <p:cNvSpPr/>
          <p:nvPr/>
        </p:nvSpPr>
        <p:spPr>
          <a:xfrm>
            <a:off x="6451600" y="2527300"/>
            <a:ext cx="5740400" cy="25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233E7-FEB4-4ACB-B15F-AF631AF9B042}"/>
              </a:ext>
            </a:extLst>
          </p:cNvPr>
          <p:cNvSpPr txBox="1"/>
          <p:nvPr/>
        </p:nvSpPr>
        <p:spPr>
          <a:xfrm>
            <a:off x="6578600" y="3022600"/>
            <a:ext cx="4152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초기 웹페이지 시안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36A43F3-3327-28B3-BF47-3D461E613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43" y="0"/>
            <a:ext cx="4718957" cy="69508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9DCD5AD-1C48-B8EA-3ED3-7117B78B8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602" y="0"/>
            <a:ext cx="4675239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AB1BB3-C7B0-6C13-C2C5-506C50474F89}"/>
              </a:ext>
            </a:extLst>
          </p:cNvPr>
          <p:cNvSpPr txBox="1"/>
          <p:nvPr/>
        </p:nvSpPr>
        <p:spPr>
          <a:xfrm>
            <a:off x="2222784" y="3022600"/>
            <a:ext cx="4152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웹페이지 </a:t>
            </a:r>
            <a:r>
              <a:rPr lang="ko-KR" altLang="en-US" sz="32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완성본</a:t>
            </a:r>
            <a:endParaRPr lang="ko-KR" altLang="en-US" sz="32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132186B-C789-E481-95C3-2850FAF341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42" y="0"/>
            <a:ext cx="4718957" cy="695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335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96296E-6 L -0.55273 0.00185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43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70D675A-2DB3-4469-B87E-37C4ABC2FD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DC4D7A3E-26E5-423C-B747-A2798C051A40}"/>
              </a:ext>
            </a:extLst>
          </p:cNvPr>
          <p:cNvGrpSpPr/>
          <p:nvPr/>
        </p:nvGrpSpPr>
        <p:grpSpPr>
          <a:xfrm>
            <a:off x="489097" y="3890631"/>
            <a:ext cx="5061098" cy="2519916"/>
            <a:chOff x="489097" y="499731"/>
            <a:chExt cx="5061098" cy="251991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E72BE64-436F-4037-A2FF-68FA45EA2BA8}"/>
                </a:ext>
              </a:extLst>
            </p:cNvPr>
            <p:cNvSpPr/>
            <p:nvPr/>
          </p:nvSpPr>
          <p:spPr>
            <a:xfrm>
              <a:off x="489097" y="499731"/>
              <a:ext cx="5061098" cy="25199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5313D4-4105-4233-8FE8-0B7DDA85C05E}"/>
                </a:ext>
              </a:extLst>
            </p:cNvPr>
            <p:cNvSpPr txBox="1"/>
            <p:nvPr/>
          </p:nvSpPr>
          <p:spPr>
            <a:xfrm>
              <a:off x="776176" y="744279"/>
              <a:ext cx="10326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</a:rPr>
                <a:t>#2, 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430735-2895-457E-9FD6-FA3F7260C06E}"/>
                </a:ext>
              </a:extLst>
            </p:cNvPr>
            <p:cNvSpPr txBox="1"/>
            <p:nvPr/>
          </p:nvSpPr>
          <p:spPr>
            <a:xfrm>
              <a:off x="776176" y="1467301"/>
              <a:ext cx="27927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>
                  <a:solidFill>
                    <a:schemeClr val="bg1"/>
                  </a:solidFill>
                  <a:latin typeface="+mj-ea"/>
                  <a:ea typeface="+mj-ea"/>
                </a:rPr>
                <a:t>HTML, CSS</a:t>
              </a:r>
              <a:endParaRPr lang="ko-KR" altLang="en-US" sz="4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4873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20GREENGRAY">
      <a:dk1>
        <a:sysClr val="windowText" lastClr="000000"/>
      </a:dk1>
      <a:lt1>
        <a:sysClr val="window" lastClr="FFFFFF"/>
      </a:lt1>
      <a:dk2>
        <a:srgbClr val="A5A5A5"/>
      </a:dk2>
      <a:lt2>
        <a:srgbClr val="E7E6E6"/>
      </a:lt2>
      <a:accent1>
        <a:srgbClr val="34AF27"/>
      </a:accent1>
      <a:accent2>
        <a:srgbClr val="5D7F60"/>
      </a:accent2>
      <a:accent3>
        <a:srgbClr val="E8C7A0"/>
      </a:accent3>
      <a:accent4>
        <a:srgbClr val="9299A2"/>
      </a:accent4>
      <a:accent5>
        <a:srgbClr val="C8BDB4"/>
      </a:accent5>
      <a:accent6>
        <a:srgbClr val="7F766A"/>
      </a:accent6>
      <a:hlink>
        <a:srgbClr val="262626"/>
      </a:hlink>
      <a:folHlink>
        <a:srgbClr val="262626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407</Words>
  <Application>Microsoft Office PowerPoint</Application>
  <PresentationFormat>와이드스크린</PresentationFormat>
  <Paragraphs>110</Paragraphs>
  <Slides>27</Slides>
  <Notes>0</Notes>
  <HiddenSlides>0</HiddenSlides>
  <MMClips>7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나눔스퀘어 Bold</vt:lpstr>
      <vt:lpstr>나눔스퀘어 Light</vt:lpstr>
      <vt:lpstr>맑은 고딕</vt:lpstr>
      <vt:lpstr>Arial</vt:lpstr>
      <vt:lpstr>Arial Nova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user</cp:lastModifiedBy>
  <cp:revision>48</cp:revision>
  <dcterms:created xsi:type="dcterms:W3CDTF">2020-04-13T00:08:17Z</dcterms:created>
  <dcterms:modified xsi:type="dcterms:W3CDTF">2023-07-02T05:46:14Z</dcterms:modified>
</cp:coreProperties>
</file>

<file path=docProps/thumbnail.jpeg>
</file>